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28"/>
  </p:notesMasterIdLst>
  <p:sldIdLst>
    <p:sldId id="292" r:id="rId2"/>
    <p:sldId id="293" r:id="rId3"/>
    <p:sldId id="260" r:id="rId4"/>
    <p:sldId id="257" r:id="rId5"/>
    <p:sldId id="273" r:id="rId6"/>
    <p:sldId id="266" r:id="rId7"/>
    <p:sldId id="267" r:id="rId8"/>
    <p:sldId id="286" r:id="rId9"/>
    <p:sldId id="287" r:id="rId10"/>
    <p:sldId id="263" r:id="rId11"/>
    <p:sldId id="274" r:id="rId12"/>
    <p:sldId id="270" r:id="rId13"/>
    <p:sldId id="261" r:id="rId14"/>
    <p:sldId id="277" r:id="rId15"/>
    <p:sldId id="276" r:id="rId16"/>
    <p:sldId id="278" r:id="rId17"/>
    <p:sldId id="279" r:id="rId18"/>
    <p:sldId id="262" r:id="rId19"/>
    <p:sldId id="280" r:id="rId20"/>
    <p:sldId id="281" r:id="rId21"/>
    <p:sldId id="282" r:id="rId22"/>
    <p:sldId id="283" r:id="rId23"/>
    <p:sldId id="289" r:id="rId24"/>
    <p:sldId id="285" r:id="rId25"/>
    <p:sldId id="290" r:id="rId26"/>
    <p:sldId id="291" r:id="rId2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4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30"/>
    <p:restoredTop sz="94674"/>
  </p:normalViewPr>
  <p:slideViewPr>
    <p:cSldViewPr snapToGrid="0" snapToObjects="1">
      <p:cViewPr varScale="1">
        <p:scale>
          <a:sx n="72" d="100"/>
          <a:sy n="72"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4FC33-1574-7A47-B811-E8A380149036}" type="datetimeFigureOut">
              <a:rPr lang="vi-VN" smtClean="0"/>
              <a:t>17/03/2023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B0554-50BE-8A4A-86EB-17A389E79C43}" type="slidenum">
              <a:rPr lang="vi-VN" smtClean="0"/>
              <a:t>‹#›</a:t>
            </a:fld>
            <a:endParaRPr lang="vi-VN"/>
          </a:p>
        </p:txBody>
      </p:sp>
    </p:spTree>
    <p:extLst>
      <p:ext uri="{BB962C8B-B14F-4D97-AF65-F5344CB8AC3E}">
        <p14:creationId xmlns:p14="http://schemas.microsoft.com/office/powerpoint/2010/main" val="46944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b1723facdc_0_5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b1723facdc_0_5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340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49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684f9cd4_0_58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684f9cd4_0_58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201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684f9cd4_0_58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684f9cd4_0_58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90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684f9cd4_0_58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684f9cd4_0_58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92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684f9cd4_0_58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684f9cd4_0_58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76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9684f9cd4_0_38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9684f9cd4_0_38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652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31F0-ACE3-DF44-975B-9FACDE468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E7AC559-7C20-F240-B389-4E8502E83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F1633115-3D14-3140-A778-FCDE649D6804}"/>
              </a:ext>
            </a:extLst>
          </p:cNvPr>
          <p:cNvSpPr>
            <a:spLocks noGrp="1"/>
          </p:cNvSpPr>
          <p:nvPr>
            <p:ph type="dt" sz="half" idx="10"/>
          </p:nvPr>
        </p:nvSpPr>
        <p:spPr/>
        <p:txBody>
          <a:bodyPr/>
          <a:lstStyle/>
          <a:p>
            <a:fld id="{B82ECC16-B7D3-484D-AF94-8AC8E02F90E9}" type="datetimeFigureOut">
              <a:rPr lang="vi-VN" smtClean="0"/>
              <a:t>17/03/2023</a:t>
            </a:fld>
            <a:endParaRPr lang="vi-VN"/>
          </a:p>
        </p:txBody>
      </p:sp>
      <p:sp>
        <p:nvSpPr>
          <p:cNvPr id="5" name="Footer Placeholder 4">
            <a:extLst>
              <a:ext uri="{FF2B5EF4-FFF2-40B4-BE49-F238E27FC236}">
                <a16:creationId xmlns:a16="http://schemas.microsoft.com/office/drawing/2014/main" id="{298F7804-36A6-2845-AA6A-8666ECB024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6AF7E41-BFCF-9645-8311-BC448F118969}"/>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304657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311F-087B-5646-8EBF-7FFB3110AAC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E35B70B-6FFC-9F4A-BBE3-643ECC26F8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7C86212-CB43-E040-B449-90619138DD0C}"/>
              </a:ext>
            </a:extLst>
          </p:cNvPr>
          <p:cNvSpPr>
            <a:spLocks noGrp="1"/>
          </p:cNvSpPr>
          <p:nvPr>
            <p:ph type="dt" sz="half" idx="10"/>
          </p:nvPr>
        </p:nvSpPr>
        <p:spPr/>
        <p:txBody>
          <a:bodyPr/>
          <a:lstStyle/>
          <a:p>
            <a:fld id="{B82ECC16-B7D3-484D-AF94-8AC8E02F90E9}" type="datetimeFigureOut">
              <a:rPr lang="vi-VN" smtClean="0"/>
              <a:t>17/03/2023</a:t>
            </a:fld>
            <a:endParaRPr lang="vi-VN"/>
          </a:p>
        </p:txBody>
      </p:sp>
      <p:sp>
        <p:nvSpPr>
          <p:cNvPr id="5" name="Footer Placeholder 4">
            <a:extLst>
              <a:ext uri="{FF2B5EF4-FFF2-40B4-BE49-F238E27FC236}">
                <a16:creationId xmlns:a16="http://schemas.microsoft.com/office/drawing/2014/main" id="{81496FC6-C596-A44E-BAF2-9C0431FC155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4DE66E-8297-C14D-A3F3-F5503709318B}"/>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175632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FF5D0F-89CF-154B-81F0-B902E55EA3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9C3DCFC-B199-4448-924E-EAA7120361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117456E-EFB4-1C48-8B58-92D2E8C45AB3}"/>
              </a:ext>
            </a:extLst>
          </p:cNvPr>
          <p:cNvSpPr>
            <a:spLocks noGrp="1"/>
          </p:cNvSpPr>
          <p:nvPr>
            <p:ph type="dt" sz="half" idx="10"/>
          </p:nvPr>
        </p:nvSpPr>
        <p:spPr/>
        <p:txBody>
          <a:bodyPr/>
          <a:lstStyle/>
          <a:p>
            <a:fld id="{B82ECC16-B7D3-484D-AF94-8AC8E02F90E9}" type="datetimeFigureOut">
              <a:rPr lang="vi-VN" smtClean="0"/>
              <a:t>17/03/2023</a:t>
            </a:fld>
            <a:endParaRPr lang="vi-VN"/>
          </a:p>
        </p:txBody>
      </p:sp>
      <p:sp>
        <p:nvSpPr>
          <p:cNvPr id="5" name="Footer Placeholder 4">
            <a:extLst>
              <a:ext uri="{FF2B5EF4-FFF2-40B4-BE49-F238E27FC236}">
                <a16:creationId xmlns:a16="http://schemas.microsoft.com/office/drawing/2014/main" id="{DBAD29D4-0929-0743-B89C-5362B3D90F1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73A9026-6550-CB4A-959E-62CA2C578C6E}"/>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141908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096000" y="3562211"/>
            <a:ext cx="5057200" cy="834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6096000" y="1772984"/>
            <a:ext cx="5057200" cy="15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2000"/>
              <a:buNone/>
              <a:defRPr sz="16000">
                <a:solidFill>
                  <a:schemeClr val="accent2"/>
                </a:solidFill>
              </a:defRPr>
            </a:lvl1pPr>
            <a:lvl2pPr lvl="1" algn="ctr" rtl="0">
              <a:spcBef>
                <a:spcPts val="0"/>
              </a:spcBef>
              <a:spcAft>
                <a:spcPts val="0"/>
              </a:spcAft>
              <a:buClr>
                <a:schemeClr val="lt2"/>
              </a:buClr>
              <a:buSzPts val="12000"/>
              <a:buNone/>
              <a:defRPr sz="16000">
                <a:solidFill>
                  <a:schemeClr val="lt2"/>
                </a:solidFill>
              </a:defRPr>
            </a:lvl2pPr>
            <a:lvl3pPr lvl="2" algn="ctr" rtl="0">
              <a:spcBef>
                <a:spcPts val="0"/>
              </a:spcBef>
              <a:spcAft>
                <a:spcPts val="0"/>
              </a:spcAft>
              <a:buClr>
                <a:schemeClr val="lt2"/>
              </a:buClr>
              <a:buSzPts val="12000"/>
              <a:buNone/>
              <a:defRPr sz="16000">
                <a:solidFill>
                  <a:schemeClr val="lt2"/>
                </a:solidFill>
              </a:defRPr>
            </a:lvl3pPr>
            <a:lvl4pPr lvl="3" algn="ctr" rtl="0">
              <a:spcBef>
                <a:spcPts val="0"/>
              </a:spcBef>
              <a:spcAft>
                <a:spcPts val="0"/>
              </a:spcAft>
              <a:buClr>
                <a:schemeClr val="lt2"/>
              </a:buClr>
              <a:buSzPts val="12000"/>
              <a:buNone/>
              <a:defRPr sz="16000">
                <a:solidFill>
                  <a:schemeClr val="lt2"/>
                </a:solidFill>
              </a:defRPr>
            </a:lvl4pPr>
            <a:lvl5pPr lvl="4" algn="ctr" rtl="0">
              <a:spcBef>
                <a:spcPts val="0"/>
              </a:spcBef>
              <a:spcAft>
                <a:spcPts val="0"/>
              </a:spcAft>
              <a:buClr>
                <a:schemeClr val="lt2"/>
              </a:buClr>
              <a:buSzPts val="12000"/>
              <a:buNone/>
              <a:defRPr sz="16000">
                <a:solidFill>
                  <a:schemeClr val="lt2"/>
                </a:solidFill>
              </a:defRPr>
            </a:lvl5pPr>
            <a:lvl6pPr lvl="5" algn="ctr" rtl="0">
              <a:spcBef>
                <a:spcPts val="0"/>
              </a:spcBef>
              <a:spcAft>
                <a:spcPts val="0"/>
              </a:spcAft>
              <a:buClr>
                <a:schemeClr val="lt2"/>
              </a:buClr>
              <a:buSzPts val="12000"/>
              <a:buNone/>
              <a:defRPr sz="16000">
                <a:solidFill>
                  <a:schemeClr val="lt2"/>
                </a:solidFill>
              </a:defRPr>
            </a:lvl6pPr>
            <a:lvl7pPr lvl="6" algn="ctr" rtl="0">
              <a:spcBef>
                <a:spcPts val="0"/>
              </a:spcBef>
              <a:spcAft>
                <a:spcPts val="0"/>
              </a:spcAft>
              <a:buClr>
                <a:schemeClr val="lt2"/>
              </a:buClr>
              <a:buSzPts val="12000"/>
              <a:buNone/>
              <a:defRPr sz="16000">
                <a:solidFill>
                  <a:schemeClr val="lt2"/>
                </a:solidFill>
              </a:defRPr>
            </a:lvl7pPr>
            <a:lvl8pPr lvl="7" algn="ctr" rtl="0">
              <a:spcBef>
                <a:spcPts val="0"/>
              </a:spcBef>
              <a:spcAft>
                <a:spcPts val="0"/>
              </a:spcAft>
              <a:buClr>
                <a:schemeClr val="lt2"/>
              </a:buClr>
              <a:buSzPts val="12000"/>
              <a:buNone/>
              <a:defRPr sz="16000">
                <a:solidFill>
                  <a:schemeClr val="lt2"/>
                </a:solidFill>
              </a:defRPr>
            </a:lvl8pPr>
            <a:lvl9pPr lvl="8" algn="ctr" rtl="0">
              <a:spcBef>
                <a:spcPts val="0"/>
              </a:spcBef>
              <a:spcAft>
                <a:spcPts val="0"/>
              </a:spcAft>
              <a:buClr>
                <a:schemeClr val="lt2"/>
              </a:buClr>
              <a:buSzPts val="12000"/>
              <a:buNone/>
              <a:defRPr sz="16000">
                <a:solidFill>
                  <a:schemeClr val="lt2"/>
                </a:solidFill>
              </a:defRPr>
            </a:lvl9pPr>
          </a:lstStyle>
          <a:p>
            <a:r>
              <a:t>xx%</a:t>
            </a:r>
          </a:p>
        </p:txBody>
      </p:sp>
      <p:sp>
        <p:nvSpPr>
          <p:cNvPr id="14" name="Google Shape;14;p3"/>
          <p:cNvSpPr txBox="1">
            <a:spLocks noGrp="1"/>
          </p:cNvSpPr>
          <p:nvPr>
            <p:ph type="subTitle" idx="1"/>
          </p:nvPr>
        </p:nvSpPr>
        <p:spPr>
          <a:xfrm>
            <a:off x="6096000" y="4396617"/>
            <a:ext cx="5057200" cy="688400"/>
          </a:xfrm>
          <a:prstGeom prst="rect">
            <a:avLst/>
          </a:prstGeom>
        </p:spPr>
        <p:txBody>
          <a:bodyPr spcFirstLastPara="1" wrap="square" lIns="91425" tIns="91425" rIns="91425" bIns="91425" anchor="ctr" anchorCtr="0">
            <a:noAutofit/>
          </a:bodyPr>
          <a:lstStyle>
            <a:lvl1pPr lvl="0" algn="r">
              <a:spcBef>
                <a:spcPts val="0"/>
              </a:spcBef>
              <a:spcAft>
                <a:spcPts val="0"/>
              </a:spcAft>
              <a:buSzPts val="1400"/>
              <a:buNone/>
              <a:defRPr sz="1867">
                <a:solidFill>
                  <a:schemeClr val="accent4"/>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4041411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 SUBTITLE 1">
  <p:cSld name="BIG TITLE  + SUBTITLE 1">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1375733" y="1691833"/>
            <a:ext cx="7187600" cy="1776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 name="Google Shape;61;p11"/>
          <p:cNvSpPr txBox="1">
            <a:spLocks noGrp="1"/>
          </p:cNvSpPr>
          <p:nvPr>
            <p:ph type="subTitle" idx="1"/>
          </p:nvPr>
        </p:nvSpPr>
        <p:spPr>
          <a:xfrm>
            <a:off x="1499807" y="3163033"/>
            <a:ext cx="4033200" cy="2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6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494202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UBTITLE + ILLUSTRATION 1">
  <p:cSld name="TITLE + SUBTITLE + ILLUSTRATION 1">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477633" y="2921300"/>
            <a:ext cx="4753600" cy="1441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5" name="Google Shape;85;p17"/>
          <p:cNvSpPr txBox="1">
            <a:spLocks noGrp="1"/>
          </p:cNvSpPr>
          <p:nvPr>
            <p:ph type="subTitle" idx="1"/>
          </p:nvPr>
        </p:nvSpPr>
        <p:spPr>
          <a:xfrm>
            <a:off x="6436240" y="3995233"/>
            <a:ext cx="4033200" cy="2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6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420584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365D-2EC7-174B-98B0-6223761E53C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B60C97A-AAB6-9F45-8D6D-02D45744A7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57DD1FC-BDAB-0447-BC92-B7F67D0BEF71}"/>
              </a:ext>
            </a:extLst>
          </p:cNvPr>
          <p:cNvSpPr>
            <a:spLocks noGrp="1"/>
          </p:cNvSpPr>
          <p:nvPr>
            <p:ph type="dt" sz="half" idx="10"/>
          </p:nvPr>
        </p:nvSpPr>
        <p:spPr/>
        <p:txBody>
          <a:bodyPr/>
          <a:lstStyle/>
          <a:p>
            <a:fld id="{B82ECC16-B7D3-484D-AF94-8AC8E02F90E9}" type="datetimeFigureOut">
              <a:rPr lang="vi-VN" smtClean="0"/>
              <a:t>17/03/2023</a:t>
            </a:fld>
            <a:endParaRPr lang="vi-VN"/>
          </a:p>
        </p:txBody>
      </p:sp>
      <p:sp>
        <p:nvSpPr>
          <p:cNvPr id="5" name="Footer Placeholder 4">
            <a:extLst>
              <a:ext uri="{FF2B5EF4-FFF2-40B4-BE49-F238E27FC236}">
                <a16:creationId xmlns:a16="http://schemas.microsoft.com/office/drawing/2014/main" id="{25344E03-A178-764E-AA61-EC204F459A4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8ACE97C-A599-5B4D-841E-4E61BA0A5C67}"/>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197052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E46D-DC06-AE41-9296-25BB1B565C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ED5B3EB-6479-D14D-B3BF-300CD1D98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88C9B0-6003-694D-9757-A1C26A3942B7}"/>
              </a:ext>
            </a:extLst>
          </p:cNvPr>
          <p:cNvSpPr>
            <a:spLocks noGrp="1"/>
          </p:cNvSpPr>
          <p:nvPr>
            <p:ph type="dt" sz="half" idx="10"/>
          </p:nvPr>
        </p:nvSpPr>
        <p:spPr/>
        <p:txBody>
          <a:bodyPr/>
          <a:lstStyle/>
          <a:p>
            <a:fld id="{B82ECC16-B7D3-484D-AF94-8AC8E02F90E9}" type="datetimeFigureOut">
              <a:rPr lang="vi-VN" smtClean="0"/>
              <a:t>17/03/2023</a:t>
            </a:fld>
            <a:endParaRPr lang="vi-VN"/>
          </a:p>
        </p:txBody>
      </p:sp>
      <p:sp>
        <p:nvSpPr>
          <p:cNvPr id="5" name="Footer Placeholder 4">
            <a:extLst>
              <a:ext uri="{FF2B5EF4-FFF2-40B4-BE49-F238E27FC236}">
                <a16:creationId xmlns:a16="http://schemas.microsoft.com/office/drawing/2014/main" id="{A14BA35D-F1B5-EC40-9148-0B3588BE72A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D2AA95-1758-EB41-BCFD-22FE68A1472C}"/>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62736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27DA-D0DE-D14D-8618-BF5D6301970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B6652F7-1D97-8B44-B7B6-B7668CAC88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998CAE1-9E3E-4D40-A9BB-C8D268C1A0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E9CAA67-70E1-9540-9897-595C74C09CC5}"/>
              </a:ext>
            </a:extLst>
          </p:cNvPr>
          <p:cNvSpPr>
            <a:spLocks noGrp="1"/>
          </p:cNvSpPr>
          <p:nvPr>
            <p:ph type="dt" sz="half" idx="10"/>
          </p:nvPr>
        </p:nvSpPr>
        <p:spPr/>
        <p:txBody>
          <a:bodyPr/>
          <a:lstStyle/>
          <a:p>
            <a:fld id="{B82ECC16-B7D3-484D-AF94-8AC8E02F90E9}" type="datetimeFigureOut">
              <a:rPr lang="vi-VN" smtClean="0"/>
              <a:t>17/03/2023</a:t>
            </a:fld>
            <a:endParaRPr lang="vi-VN"/>
          </a:p>
        </p:txBody>
      </p:sp>
      <p:sp>
        <p:nvSpPr>
          <p:cNvPr id="6" name="Footer Placeholder 5">
            <a:extLst>
              <a:ext uri="{FF2B5EF4-FFF2-40B4-BE49-F238E27FC236}">
                <a16:creationId xmlns:a16="http://schemas.microsoft.com/office/drawing/2014/main" id="{FDA1536A-E9FC-5640-913C-CB956C28C45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50655B4-CBDD-7542-8CA6-7DA69581580E}"/>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203413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3834-192E-5646-9B5E-00D0AE4AE19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68E4AF9-D348-4D4D-81A1-9E6AA70E35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27F958-A202-B54B-98CD-D21FECABF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6506829-8174-424C-9B0B-C3A86DF1E7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86A490-C4F7-DE4C-847E-B62598CABA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9D7480-2ED8-1045-8041-C2A77B190C6E}"/>
              </a:ext>
            </a:extLst>
          </p:cNvPr>
          <p:cNvSpPr>
            <a:spLocks noGrp="1"/>
          </p:cNvSpPr>
          <p:nvPr>
            <p:ph type="dt" sz="half" idx="10"/>
          </p:nvPr>
        </p:nvSpPr>
        <p:spPr/>
        <p:txBody>
          <a:bodyPr/>
          <a:lstStyle/>
          <a:p>
            <a:fld id="{B82ECC16-B7D3-484D-AF94-8AC8E02F90E9}" type="datetimeFigureOut">
              <a:rPr lang="vi-VN" smtClean="0"/>
              <a:t>17/03/2023</a:t>
            </a:fld>
            <a:endParaRPr lang="vi-VN"/>
          </a:p>
        </p:txBody>
      </p:sp>
      <p:sp>
        <p:nvSpPr>
          <p:cNvPr id="8" name="Footer Placeholder 7">
            <a:extLst>
              <a:ext uri="{FF2B5EF4-FFF2-40B4-BE49-F238E27FC236}">
                <a16:creationId xmlns:a16="http://schemas.microsoft.com/office/drawing/2014/main" id="{DD018F21-B340-C24D-8450-910718BDE1A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92DC2AC-6667-F444-8B8A-FFFDCDD401C9}"/>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2033074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71F5-F80A-A74A-AE11-74E1D353DA9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B42BD3F-3806-374E-A567-AEDD2EAD5703}"/>
              </a:ext>
            </a:extLst>
          </p:cNvPr>
          <p:cNvSpPr>
            <a:spLocks noGrp="1"/>
          </p:cNvSpPr>
          <p:nvPr>
            <p:ph type="dt" sz="half" idx="10"/>
          </p:nvPr>
        </p:nvSpPr>
        <p:spPr/>
        <p:txBody>
          <a:bodyPr/>
          <a:lstStyle/>
          <a:p>
            <a:fld id="{B82ECC16-B7D3-484D-AF94-8AC8E02F90E9}" type="datetimeFigureOut">
              <a:rPr lang="vi-VN" smtClean="0"/>
              <a:t>17/03/2023</a:t>
            </a:fld>
            <a:endParaRPr lang="vi-VN"/>
          </a:p>
        </p:txBody>
      </p:sp>
      <p:sp>
        <p:nvSpPr>
          <p:cNvPr id="4" name="Footer Placeholder 3">
            <a:extLst>
              <a:ext uri="{FF2B5EF4-FFF2-40B4-BE49-F238E27FC236}">
                <a16:creationId xmlns:a16="http://schemas.microsoft.com/office/drawing/2014/main" id="{08A31E6B-E1EE-414A-B259-4DEE2F393B7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7361E72-86C7-564B-9164-FEA67366BF87}"/>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309135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5F55B8-13F8-EB4B-BB98-08B8C0D772C3}"/>
              </a:ext>
            </a:extLst>
          </p:cNvPr>
          <p:cNvSpPr>
            <a:spLocks noGrp="1"/>
          </p:cNvSpPr>
          <p:nvPr>
            <p:ph type="dt" sz="half" idx="10"/>
          </p:nvPr>
        </p:nvSpPr>
        <p:spPr/>
        <p:txBody>
          <a:bodyPr/>
          <a:lstStyle/>
          <a:p>
            <a:fld id="{B82ECC16-B7D3-484D-AF94-8AC8E02F90E9}" type="datetimeFigureOut">
              <a:rPr lang="vi-VN" smtClean="0"/>
              <a:t>17/03/2023</a:t>
            </a:fld>
            <a:endParaRPr lang="vi-VN"/>
          </a:p>
        </p:txBody>
      </p:sp>
      <p:sp>
        <p:nvSpPr>
          <p:cNvPr id="3" name="Footer Placeholder 2">
            <a:extLst>
              <a:ext uri="{FF2B5EF4-FFF2-40B4-BE49-F238E27FC236}">
                <a16:creationId xmlns:a16="http://schemas.microsoft.com/office/drawing/2014/main" id="{CE5CAED2-80DC-B44C-8BF1-D3BB89D1B7B4}"/>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E1A395D-8872-034B-A351-0991C4DCB9F3}"/>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293199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0CE27-C6D5-EC4D-8405-CE82B6C73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B265DFD-0C15-0844-93AF-A6B08A496E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5AD0F34-BD95-BF4A-9B9E-D3AE0EDF1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A0594-28D9-824F-97AB-894329CA188D}"/>
              </a:ext>
            </a:extLst>
          </p:cNvPr>
          <p:cNvSpPr>
            <a:spLocks noGrp="1"/>
          </p:cNvSpPr>
          <p:nvPr>
            <p:ph type="dt" sz="half" idx="10"/>
          </p:nvPr>
        </p:nvSpPr>
        <p:spPr/>
        <p:txBody>
          <a:bodyPr/>
          <a:lstStyle/>
          <a:p>
            <a:fld id="{B82ECC16-B7D3-484D-AF94-8AC8E02F90E9}" type="datetimeFigureOut">
              <a:rPr lang="vi-VN" smtClean="0"/>
              <a:t>17/03/2023</a:t>
            </a:fld>
            <a:endParaRPr lang="vi-VN"/>
          </a:p>
        </p:txBody>
      </p:sp>
      <p:sp>
        <p:nvSpPr>
          <p:cNvPr id="6" name="Footer Placeholder 5">
            <a:extLst>
              <a:ext uri="{FF2B5EF4-FFF2-40B4-BE49-F238E27FC236}">
                <a16:creationId xmlns:a16="http://schemas.microsoft.com/office/drawing/2014/main" id="{AF39109D-65B4-224D-9864-CC53F0D790A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B225DBC-F6D5-3847-8E76-8F7ABF81E254}"/>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207916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21CB-3ECF-C94F-969E-8365CAF39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64C8E93-F398-D14D-B72A-C2391D25B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0F4FF26-7CC1-D040-8A10-E640E1761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9D083-774D-EE4B-BE40-7CEADF08A5A5}"/>
              </a:ext>
            </a:extLst>
          </p:cNvPr>
          <p:cNvSpPr>
            <a:spLocks noGrp="1"/>
          </p:cNvSpPr>
          <p:nvPr>
            <p:ph type="dt" sz="half" idx="10"/>
          </p:nvPr>
        </p:nvSpPr>
        <p:spPr/>
        <p:txBody>
          <a:bodyPr/>
          <a:lstStyle/>
          <a:p>
            <a:fld id="{B82ECC16-B7D3-484D-AF94-8AC8E02F90E9}" type="datetimeFigureOut">
              <a:rPr lang="vi-VN" smtClean="0"/>
              <a:t>17/03/2023</a:t>
            </a:fld>
            <a:endParaRPr lang="vi-VN"/>
          </a:p>
        </p:txBody>
      </p:sp>
      <p:sp>
        <p:nvSpPr>
          <p:cNvPr id="6" name="Footer Placeholder 5">
            <a:extLst>
              <a:ext uri="{FF2B5EF4-FFF2-40B4-BE49-F238E27FC236}">
                <a16:creationId xmlns:a16="http://schemas.microsoft.com/office/drawing/2014/main" id="{B5518445-D250-2447-9042-3BE06E5E355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E4C7660-3143-2249-B734-AE8CC5AB035F}"/>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134382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F66018-8EF1-7D42-B512-ABA5886D8D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41ACE92-BA56-3B4A-B953-5223BEBFF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A3DB6AB-3F16-094B-AC98-7DE8BAC2B6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ECC16-B7D3-484D-AF94-8AC8E02F90E9}" type="datetimeFigureOut">
              <a:rPr lang="vi-VN" smtClean="0"/>
              <a:t>17/03/2023</a:t>
            </a:fld>
            <a:endParaRPr lang="vi-VN"/>
          </a:p>
        </p:txBody>
      </p:sp>
      <p:sp>
        <p:nvSpPr>
          <p:cNvPr id="5" name="Footer Placeholder 4">
            <a:extLst>
              <a:ext uri="{FF2B5EF4-FFF2-40B4-BE49-F238E27FC236}">
                <a16:creationId xmlns:a16="http://schemas.microsoft.com/office/drawing/2014/main" id="{90133AEC-F4A2-094C-8FAF-10F0DF2802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71FA2C4-5970-944F-A292-F0B235771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7EE61-A3C2-DE49-AC0E-DF753CED75F6}" type="slidenum">
              <a:rPr lang="vi-VN" smtClean="0"/>
              <a:t>‹#›</a:t>
            </a:fld>
            <a:endParaRPr lang="vi-VN"/>
          </a:p>
        </p:txBody>
      </p:sp>
    </p:spTree>
    <p:extLst>
      <p:ext uri="{BB962C8B-B14F-4D97-AF65-F5344CB8AC3E}">
        <p14:creationId xmlns:p14="http://schemas.microsoft.com/office/powerpoint/2010/main" val="37052586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a:extLst>
              <a:ext uri="{FF2B5EF4-FFF2-40B4-BE49-F238E27FC236}">
                <a16:creationId xmlns:a16="http://schemas.microsoft.com/office/drawing/2014/main" id="{AFAD8DE5-1360-4440-A365-3B313A9DA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a:extLst>
              <a:ext uri="{FF2B5EF4-FFF2-40B4-BE49-F238E27FC236}">
                <a16:creationId xmlns:a16="http://schemas.microsoft.com/office/drawing/2014/main" id="{C2762ABF-5186-4B35-8F12-F35C0EED2C09}"/>
              </a:ext>
            </a:extLst>
          </p:cNvPr>
          <p:cNvSpPr txBox="1">
            <a:spLocks noChangeArrowheads="1"/>
          </p:cNvSpPr>
          <p:nvPr/>
        </p:nvSpPr>
        <p:spPr bwMode="auto">
          <a:xfrm>
            <a:off x="1588" y="1588"/>
            <a:ext cx="3595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Tr</a:t>
            </a:r>
            <a:r>
              <a:rPr lang="vi-VN" altLang="en-US" sz="2100" b="1">
                <a:solidFill>
                  <a:srgbClr val="C00000"/>
                </a:solidFill>
                <a:latin typeface="Times New Roman" panose="02020603050405020304" pitchFamily="18" charset="0"/>
                <a:cs typeface="Times New Roman" panose="02020603050405020304" pitchFamily="18" charset="0"/>
              </a:rPr>
              <a:t>ư</a:t>
            </a:r>
            <a:r>
              <a:rPr lang="en-US" altLang="en-US" sz="2100" b="1">
                <a:solidFill>
                  <a:srgbClr val="C00000"/>
                </a:solidFill>
                <a:latin typeface="Times New Roman" panose="02020603050405020304" pitchFamily="18" charset="0"/>
                <a:cs typeface="Times New Roman" panose="02020603050405020304" pitchFamily="18" charset="0"/>
              </a:rPr>
              <a:t>ờng: THCS Bình Khánh</a:t>
            </a:r>
          </a:p>
          <a:p>
            <a:pPr>
              <a:lnSpc>
                <a:spcPct val="100000"/>
              </a:lnSpc>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Tổ: Ngữ văn</a:t>
            </a:r>
          </a:p>
        </p:txBody>
      </p:sp>
    </p:spTree>
    <p:extLst>
      <p:ext uri="{BB962C8B-B14F-4D97-AF65-F5344CB8AC3E}">
        <p14:creationId xmlns:p14="http://schemas.microsoft.com/office/powerpoint/2010/main" val="3356614292"/>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6"/>
          <p:cNvPicPr preferRelativeResize="0"/>
          <p:nvPr/>
        </p:nvPicPr>
        <p:blipFill>
          <a:blip r:embed="rId3">
            <a:alphaModFix/>
          </a:blip>
          <a:stretch>
            <a:fillRect/>
          </a:stretch>
        </p:blipFill>
        <p:spPr>
          <a:xfrm rot="-4499999" flipH="1">
            <a:off x="6317185" y="1405526"/>
            <a:ext cx="9247727" cy="5603957"/>
          </a:xfrm>
          <a:prstGeom prst="rect">
            <a:avLst/>
          </a:prstGeom>
          <a:noFill/>
          <a:ln>
            <a:noFill/>
          </a:ln>
        </p:spPr>
      </p:pic>
      <p:pic>
        <p:nvPicPr>
          <p:cNvPr id="395" name="Google Shape;395;p36"/>
          <p:cNvPicPr preferRelativeResize="0"/>
          <p:nvPr/>
        </p:nvPicPr>
        <p:blipFill>
          <a:blip r:embed="rId4">
            <a:alphaModFix/>
          </a:blip>
          <a:stretch>
            <a:fillRect/>
          </a:stretch>
        </p:blipFill>
        <p:spPr>
          <a:xfrm>
            <a:off x="-237034" y="0"/>
            <a:ext cx="9509622" cy="3042432"/>
          </a:xfrm>
          <a:prstGeom prst="rect">
            <a:avLst/>
          </a:prstGeom>
          <a:noFill/>
          <a:ln>
            <a:noFill/>
          </a:ln>
        </p:spPr>
      </p:pic>
      <p:sp>
        <p:nvSpPr>
          <p:cNvPr id="398" name="Google Shape;398;p36"/>
          <p:cNvSpPr/>
          <p:nvPr/>
        </p:nvSpPr>
        <p:spPr>
          <a:xfrm>
            <a:off x="9607967" y="2834099"/>
            <a:ext cx="3150221" cy="5011069"/>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99" name="Google Shape;399;p36"/>
          <p:cNvSpPr/>
          <p:nvPr/>
        </p:nvSpPr>
        <p:spPr>
          <a:xfrm rot="362143">
            <a:off x="10473636" y="502227"/>
            <a:ext cx="2055091" cy="3820404"/>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2" name="TextBox 11">
            <a:extLst>
              <a:ext uri="{FF2B5EF4-FFF2-40B4-BE49-F238E27FC236}">
                <a16:creationId xmlns:a16="http://schemas.microsoft.com/office/drawing/2014/main" id="{A2B87086-8DE2-EB44-93FA-3DCDB044B746}"/>
              </a:ext>
            </a:extLst>
          </p:cNvPr>
          <p:cNvSpPr txBox="1"/>
          <p:nvPr/>
        </p:nvSpPr>
        <p:spPr>
          <a:xfrm>
            <a:off x="1040522" y="663434"/>
            <a:ext cx="8902700" cy="523220"/>
          </a:xfrm>
          <a:prstGeom prst="rect">
            <a:avLst/>
          </a:prstGeom>
          <a:noFill/>
        </p:spPr>
        <p:txBody>
          <a:bodyPr wrap="square" rtlCol="0">
            <a:spAutoFit/>
          </a:bodyPr>
          <a:lstStyle/>
          <a:p>
            <a:pPr algn="just"/>
            <a:r>
              <a:rPr lang="vi-VN" sz="2800" b="1" dirty="0">
                <a:latin typeface="+mj-lt"/>
              </a:rPr>
              <a:t>Xác định trạng ngữ, chủ ngữ và vị ngữ trong câu sau:</a:t>
            </a:r>
          </a:p>
        </p:txBody>
      </p:sp>
      <p:sp>
        <p:nvSpPr>
          <p:cNvPr id="13" name="TextBox 12">
            <a:extLst>
              <a:ext uri="{FF2B5EF4-FFF2-40B4-BE49-F238E27FC236}">
                <a16:creationId xmlns:a16="http://schemas.microsoft.com/office/drawing/2014/main" id="{C3CA948A-2212-4844-B900-45438409EDD0}"/>
              </a:ext>
            </a:extLst>
          </p:cNvPr>
          <p:cNvSpPr txBox="1"/>
          <p:nvPr/>
        </p:nvSpPr>
        <p:spPr>
          <a:xfrm>
            <a:off x="421341" y="2997980"/>
            <a:ext cx="9354191" cy="707886"/>
          </a:xfrm>
          <a:prstGeom prst="rect">
            <a:avLst/>
          </a:prstGeom>
          <a:noFill/>
        </p:spPr>
        <p:txBody>
          <a:bodyPr wrap="square" rtlCol="0">
            <a:spAutoFit/>
          </a:bodyPr>
          <a:lstStyle/>
          <a:p>
            <a:pPr algn="just"/>
            <a:r>
              <a:rPr lang="vi-VN" sz="4000" b="1" i="1" dirty="0">
                <a:latin typeface="+mj-lt"/>
              </a:rPr>
              <a:t>Dưới ánh nắng, những cánh hoa khoe sắc.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6"/>
          <p:cNvPicPr preferRelativeResize="0"/>
          <p:nvPr/>
        </p:nvPicPr>
        <p:blipFill>
          <a:blip r:embed="rId3">
            <a:alphaModFix/>
          </a:blip>
          <a:stretch>
            <a:fillRect/>
          </a:stretch>
        </p:blipFill>
        <p:spPr>
          <a:xfrm rot="-4499999" flipH="1">
            <a:off x="6317185" y="1405526"/>
            <a:ext cx="9247727" cy="5603957"/>
          </a:xfrm>
          <a:prstGeom prst="rect">
            <a:avLst/>
          </a:prstGeom>
          <a:noFill/>
          <a:ln>
            <a:noFill/>
          </a:ln>
        </p:spPr>
      </p:pic>
      <p:sp>
        <p:nvSpPr>
          <p:cNvPr id="398" name="Google Shape;398;p36"/>
          <p:cNvSpPr/>
          <p:nvPr/>
        </p:nvSpPr>
        <p:spPr>
          <a:xfrm>
            <a:off x="9607967" y="2834099"/>
            <a:ext cx="3150221" cy="5011069"/>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99" name="Google Shape;399;p36"/>
          <p:cNvSpPr/>
          <p:nvPr/>
        </p:nvSpPr>
        <p:spPr>
          <a:xfrm rot="362143">
            <a:off x="10473636" y="502227"/>
            <a:ext cx="2055091" cy="3820404"/>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3" name="TextBox 12">
            <a:extLst>
              <a:ext uri="{FF2B5EF4-FFF2-40B4-BE49-F238E27FC236}">
                <a16:creationId xmlns:a16="http://schemas.microsoft.com/office/drawing/2014/main" id="{C3CA948A-2212-4844-B900-45438409EDD0}"/>
              </a:ext>
            </a:extLst>
          </p:cNvPr>
          <p:cNvSpPr txBox="1"/>
          <p:nvPr/>
        </p:nvSpPr>
        <p:spPr>
          <a:xfrm>
            <a:off x="486152" y="1675970"/>
            <a:ext cx="9315070" cy="1597553"/>
          </a:xfrm>
          <a:prstGeom prst="rect">
            <a:avLst/>
          </a:prstGeom>
          <a:noFill/>
        </p:spPr>
        <p:txBody>
          <a:bodyPr wrap="square" rtlCol="0">
            <a:spAutoFit/>
          </a:bodyPr>
          <a:lstStyle/>
          <a:p>
            <a:pPr algn="just">
              <a:lnSpc>
                <a:spcPct val="300000"/>
              </a:lnSpc>
            </a:pPr>
            <a:r>
              <a:rPr lang="vi-VN" sz="4000" b="1" i="1" dirty="0">
                <a:latin typeface="+mj-lt"/>
              </a:rPr>
              <a:t>Dưới ánh nắng, những cánh hoa khoe sắc.</a:t>
            </a:r>
          </a:p>
        </p:txBody>
      </p:sp>
      <p:cxnSp>
        <p:nvCxnSpPr>
          <p:cNvPr id="3" name="Straight Connector 2">
            <a:extLst>
              <a:ext uri="{FF2B5EF4-FFF2-40B4-BE49-F238E27FC236}">
                <a16:creationId xmlns:a16="http://schemas.microsoft.com/office/drawing/2014/main" id="{0FCE1E5C-68EC-1948-8BB1-5A091D83CBFD}"/>
              </a:ext>
            </a:extLst>
          </p:cNvPr>
          <p:cNvCxnSpPr>
            <a:cxnSpLocks/>
          </p:cNvCxnSpPr>
          <p:nvPr/>
        </p:nvCxnSpPr>
        <p:spPr>
          <a:xfrm>
            <a:off x="557210" y="3212541"/>
            <a:ext cx="3314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6468BA-73AB-2941-9CD7-0E655E9D5262}"/>
              </a:ext>
            </a:extLst>
          </p:cNvPr>
          <p:cNvCxnSpPr>
            <a:cxnSpLocks/>
          </p:cNvCxnSpPr>
          <p:nvPr/>
        </p:nvCxnSpPr>
        <p:spPr>
          <a:xfrm>
            <a:off x="4057324" y="3212541"/>
            <a:ext cx="35156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9A66A0F-0EA4-3E42-A93A-7DF9F1B924C4}"/>
              </a:ext>
            </a:extLst>
          </p:cNvPr>
          <p:cNvSpPr txBox="1"/>
          <p:nvPr/>
        </p:nvSpPr>
        <p:spPr>
          <a:xfrm>
            <a:off x="1979665" y="3362794"/>
            <a:ext cx="755335" cy="584775"/>
          </a:xfrm>
          <a:prstGeom prst="rect">
            <a:avLst/>
          </a:prstGeom>
          <a:noFill/>
        </p:spPr>
        <p:txBody>
          <a:bodyPr wrap="non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TN</a:t>
            </a:r>
          </a:p>
        </p:txBody>
      </p:sp>
      <p:sp>
        <p:nvSpPr>
          <p:cNvPr id="16" name="TextBox 15">
            <a:extLst>
              <a:ext uri="{FF2B5EF4-FFF2-40B4-BE49-F238E27FC236}">
                <a16:creationId xmlns:a16="http://schemas.microsoft.com/office/drawing/2014/main" id="{8ABE8E33-A909-9A47-B810-B4CB734736F2}"/>
              </a:ext>
            </a:extLst>
          </p:cNvPr>
          <p:cNvSpPr txBox="1"/>
          <p:nvPr/>
        </p:nvSpPr>
        <p:spPr>
          <a:xfrm>
            <a:off x="5426273" y="3362794"/>
            <a:ext cx="777777" cy="584775"/>
          </a:xfrm>
          <a:prstGeom prst="rect">
            <a:avLst/>
          </a:prstGeom>
          <a:noFill/>
        </p:spPr>
        <p:txBody>
          <a:bodyPr wrap="non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CN</a:t>
            </a:r>
          </a:p>
        </p:txBody>
      </p:sp>
      <p:cxnSp>
        <p:nvCxnSpPr>
          <p:cNvPr id="17" name="Straight Connector 16">
            <a:extLst>
              <a:ext uri="{FF2B5EF4-FFF2-40B4-BE49-F238E27FC236}">
                <a16:creationId xmlns:a16="http://schemas.microsoft.com/office/drawing/2014/main" id="{2F7780B0-8A00-674A-BAE3-3D254AF712B8}"/>
              </a:ext>
            </a:extLst>
          </p:cNvPr>
          <p:cNvCxnSpPr>
            <a:cxnSpLocks/>
          </p:cNvCxnSpPr>
          <p:nvPr/>
        </p:nvCxnSpPr>
        <p:spPr>
          <a:xfrm flipV="1">
            <a:off x="7724403" y="3212541"/>
            <a:ext cx="1928813" cy="9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3805CC-9E74-7D4B-8D6F-ED07C0A0BCCF}"/>
              </a:ext>
            </a:extLst>
          </p:cNvPr>
          <p:cNvSpPr txBox="1"/>
          <p:nvPr/>
        </p:nvSpPr>
        <p:spPr>
          <a:xfrm>
            <a:off x="8218787" y="3311830"/>
            <a:ext cx="777777" cy="584775"/>
          </a:xfrm>
          <a:prstGeom prst="rect">
            <a:avLst/>
          </a:prstGeom>
          <a:noFill/>
        </p:spPr>
        <p:txBody>
          <a:bodyPr wrap="non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VN</a:t>
            </a:r>
          </a:p>
        </p:txBody>
      </p:sp>
    </p:spTree>
    <p:extLst>
      <p:ext uri="{BB962C8B-B14F-4D97-AF65-F5344CB8AC3E}">
        <p14:creationId xmlns:p14="http://schemas.microsoft.com/office/powerpoint/2010/main" val="308588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821842-701A-5D49-9FF7-15BFD803A252}"/>
              </a:ext>
            </a:extLst>
          </p:cNvPr>
          <p:cNvPicPr>
            <a:picLocks noChangeAspect="1"/>
          </p:cNvPicPr>
          <p:nvPr/>
        </p:nvPicPr>
        <p:blipFill>
          <a:blip r:embed="rId2"/>
          <a:stretch>
            <a:fillRect/>
          </a:stretch>
        </p:blipFill>
        <p:spPr>
          <a:xfrm>
            <a:off x="0" y="10602"/>
            <a:ext cx="12191999" cy="6847398"/>
          </a:xfrm>
          <a:prstGeom prst="rect">
            <a:avLst/>
          </a:prstGeom>
        </p:spPr>
      </p:pic>
      <p:sp>
        <p:nvSpPr>
          <p:cNvPr id="6" name="TextBox 5">
            <a:extLst>
              <a:ext uri="{FF2B5EF4-FFF2-40B4-BE49-F238E27FC236}">
                <a16:creationId xmlns:a16="http://schemas.microsoft.com/office/drawing/2014/main" id="{4B6F7A62-3EFE-BD4E-8B0B-218FFE548AE2}"/>
              </a:ext>
            </a:extLst>
          </p:cNvPr>
          <p:cNvSpPr txBox="1"/>
          <p:nvPr/>
        </p:nvSpPr>
        <p:spPr>
          <a:xfrm>
            <a:off x="2317083" y="2155402"/>
            <a:ext cx="8700832" cy="1938992"/>
          </a:xfrm>
          <a:prstGeom prst="rect">
            <a:avLst/>
          </a:prstGeom>
          <a:noFill/>
        </p:spPr>
        <p:txBody>
          <a:bodyPr wrap="square" rtlCol="0">
            <a:spAutoFit/>
          </a:bodyPr>
          <a:lstStyle/>
          <a:p>
            <a:pPr algn="just"/>
            <a:r>
              <a:rPr lang="vi-VN" sz="4000" b="1" dirty="0">
                <a:latin typeface="+mj-lt"/>
              </a:rPr>
              <a:t>Câu trong tiếng Việt có hai thành phần chính (chủ ngữ, vị ngữ) và thành phần phụ (một trong số đó là trạng ngữ). </a:t>
            </a:r>
          </a:p>
        </p:txBody>
      </p:sp>
    </p:spTree>
    <p:extLst>
      <p:ext uri="{BB962C8B-B14F-4D97-AF65-F5344CB8AC3E}">
        <p14:creationId xmlns:p14="http://schemas.microsoft.com/office/powerpoint/2010/main" val="383814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AAF6DE-0F65-D549-9962-A4C9AFDEDD05}"/>
              </a:ext>
            </a:extLst>
          </p:cNvPr>
          <p:cNvPicPr>
            <a:picLocks noChangeAspect="1"/>
          </p:cNvPicPr>
          <p:nvPr/>
        </p:nvPicPr>
        <p:blipFill>
          <a:blip r:embed="rId2"/>
          <a:stretch>
            <a:fillRect/>
          </a:stretch>
        </p:blipFill>
        <p:spPr>
          <a:xfrm>
            <a:off x="0" y="0"/>
            <a:ext cx="12192000" cy="6863415"/>
          </a:xfrm>
          <a:prstGeom prst="rect">
            <a:avLst/>
          </a:prstGeom>
        </p:spPr>
      </p:pic>
      <p:pic>
        <p:nvPicPr>
          <p:cNvPr id="6" name="Picture 2" descr="Hình ảnh dấu chấm hỏi đẹp | Writing clipart, Writing cartoons, Student  learning">
            <a:extLst>
              <a:ext uri="{FF2B5EF4-FFF2-40B4-BE49-F238E27FC236}">
                <a16:creationId xmlns:a16="http://schemas.microsoft.com/office/drawing/2014/main" id="{40FBADF7-B5D2-5E4D-B60B-87E8E86C2E5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667" b="89949" l="6196" r="90000">
                        <a14:foregroundMark x1="51522" y1="85128" x2="51522" y2="85128"/>
                        <a14:foregroundMark x1="50870" y1="85128" x2="60870" y2="85744"/>
                        <a14:foregroundMark x1="44130" y1="82769" x2="70761" y2="82256"/>
                        <a14:foregroundMark x1="6196" y1="85128" x2="6196" y2="85128"/>
                        <a14:foregroundMark x1="88804" y1="86359" x2="88804" y2="86359"/>
                        <a14:foregroundMark x1="40978" y1="28923" x2="48478" y2="32410"/>
                        <a14:foregroundMark x1="90000" y1="86359" x2="90000" y2="86359"/>
                        <a14:foregroundMark x1="44674" y1="6667" x2="44674" y2="6667"/>
                        <a14:foregroundMark x1="72174" y1="16513" x2="72174" y2="16513"/>
                        <a14:foregroundMark x1="71630" y1="17744" x2="70870" y2="18359"/>
                        <a14:foregroundMark x1="66848" y1="24205" x2="66848" y2="24205"/>
                        <a14:foregroundMark x1="69783" y1="27487" x2="69783" y2="27487"/>
                        <a14:foregroundMark x1="74348" y1="26667" x2="74348" y2="26667"/>
                      </a14:backgroundRemoval>
                    </a14:imgEffect>
                  </a14:imgLayer>
                </a14:imgProps>
              </a:ext>
              <a:ext uri="{28A0092B-C50C-407E-A947-70E740481C1C}">
                <a14:useLocalDpi xmlns:a14="http://schemas.microsoft.com/office/drawing/2010/main" val="0"/>
              </a:ext>
            </a:extLst>
          </a:blip>
          <a:srcRect/>
          <a:stretch>
            <a:fillRect/>
          </a:stretch>
        </p:blipFill>
        <p:spPr bwMode="auto">
          <a:xfrm>
            <a:off x="1682363" y="3419878"/>
            <a:ext cx="2300968" cy="2438710"/>
          </a:xfrm>
          <a:prstGeom prst="rect">
            <a:avLst/>
          </a:prstGeom>
          <a:noFill/>
        </p:spPr>
      </p:pic>
      <p:sp>
        <p:nvSpPr>
          <p:cNvPr id="7" name="Cloud Callout 6">
            <a:extLst>
              <a:ext uri="{FF2B5EF4-FFF2-40B4-BE49-F238E27FC236}">
                <a16:creationId xmlns:a16="http://schemas.microsoft.com/office/drawing/2014/main" id="{3443DA82-A111-5947-A764-E31288D44A60}"/>
              </a:ext>
            </a:extLst>
          </p:cNvPr>
          <p:cNvSpPr/>
          <p:nvPr/>
        </p:nvSpPr>
        <p:spPr>
          <a:xfrm>
            <a:off x="3983331" y="954739"/>
            <a:ext cx="6814657" cy="2877672"/>
          </a:xfrm>
          <a:prstGeom prst="cloudCallout">
            <a:avLst>
              <a:gd name="adj1" fmla="val -56750"/>
              <a:gd name="adj2" fmla="val 45438"/>
            </a:avLst>
          </a:prstGeom>
          <a:noFill/>
          <a:ln w="254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Times New Roman" panose="02020603050405020304" pitchFamily="18" charset="0"/>
                <a:cs typeface="Times New Roman" panose="02020603050405020304" pitchFamily="18" charset="0"/>
              </a:rPr>
              <a:t>Có thể mở rộng các thành phần của câu không? Và mở rộng bằng cách nào? </a:t>
            </a:r>
          </a:p>
        </p:txBody>
      </p:sp>
    </p:spTree>
    <p:extLst>
      <p:ext uri="{BB962C8B-B14F-4D97-AF65-F5344CB8AC3E}">
        <p14:creationId xmlns:p14="http://schemas.microsoft.com/office/powerpoint/2010/main" val="419151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BD0A-FD0F-7841-A0E3-7D6BB94FDD2C}"/>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B2D5F223-FAAE-0248-972E-F7D3B04B6A44}"/>
              </a:ext>
            </a:extLst>
          </p:cNvPr>
          <p:cNvSpPr>
            <a:spLocks noGrp="1"/>
          </p:cNvSpPr>
          <p:nvPr>
            <p:ph idx="1"/>
          </p:nvPr>
        </p:nvSpPr>
        <p:spPr/>
        <p:txBody>
          <a:bodyPr/>
          <a:lstStyle/>
          <a:p>
            <a:endParaRPr lang="vi-VN"/>
          </a:p>
        </p:txBody>
      </p:sp>
      <p:pic>
        <p:nvPicPr>
          <p:cNvPr id="5" name="Picture 4">
            <a:extLst>
              <a:ext uri="{FF2B5EF4-FFF2-40B4-BE49-F238E27FC236}">
                <a16:creationId xmlns:a16="http://schemas.microsoft.com/office/drawing/2014/main" id="{4A3F46F0-29DF-444C-9B5E-72EA21B125A5}"/>
              </a:ext>
            </a:extLst>
          </p:cNvPr>
          <p:cNvPicPr>
            <a:picLocks noChangeAspect="1"/>
          </p:cNvPicPr>
          <p:nvPr/>
        </p:nvPicPr>
        <p:blipFill rotWithShape="1">
          <a:blip r:embed="rId2"/>
          <a:srcRect l="4306" t="7160" r="4445" b="6840"/>
          <a:stretch/>
        </p:blipFill>
        <p:spPr>
          <a:xfrm>
            <a:off x="0" y="0"/>
            <a:ext cx="12192000" cy="6858000"/>
          </a:xfrm>
          <a:prstGeom prst="rect">
            <a:avLst/>
          </a:prstGeom>
        </p:spPr>
      </p:pic>
      <p:sp>
        <p:nvSpPr>
          <p:cNvPr id="7" name="Oval Callout 6">
            <a:extLst>
              <a:ext uri="{FF2B5EF4-FFF2-40B4-BE49-F238E27FC236}">
                <a16:creationId xmlns:a16="http://schemas.microsoft.com/office/drawing/2014/main" id="{845F583C-975B-CE48-8363-21D05A59DA29}"/>
              </a:ext>
            </a:extLst>
          </p:cNvPr>
          <p:cNvSpPr/>
          <p:nvPr/>
        </p:nvSpPr>
        <p:spPr>
          <a:xfrm>
            <a:off x="3028121" y="112587"/>
            <a:ext cx="8977612" cy="1896288"/>
          </a:xfrm>
          <a:prstGeom prst="wedgeEllipseCallout">
            <a:avLst>
              <a:gd name="adj1" fmla="val -56920"/>
              <a:gd name="adj2" fmla="val 3890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a:solidFill>
                  <a:srgbClr val="FF0000"/>
                </a:solidFill>
                <a:latin typeface="+mj-lt"/>
              </a:rPr>
              <a:t>mao lương </a:t>
            </a:r>
            <a:r>
              <a:rPr lang="vi-VN" sz="2800" b="1" dirty="0">
                <a:solidFill>
                  <a:schemeClr val="tx1"/>
                </a:solidFill>
                <a:latin typeface="+mj-lt"/>
              </a:rPr>
              <a:t>(từ)</a:t>
            </a:r>
            <a:endParaRPr lang="vi-VN" sz="2800" b="1" i="1" dirty="0">
              <a:solidFill>
                <a:schemeClr val="tx1"/>
              </a:solidFill>
              <a:latin typeface="+mj-lt"/>
            </a:endParaRPr>
          </a:p>
          <a:p>
            <a:pPr algn="just"/>
            <a:r>
              <a:rPr lang="vi-VN" sz="2800" b="1" i="1" dirty="0">
                <a:solidFill>
                  <a:srgbClr val="FF0000"/>
                </a:solidFill>
                <a:latin typeface="+mj-lt"/>
                <a:sym typeface="Wingdings" pitchFamily="2" charset="2"/>
              </a:rPr>
              <a:t> hàng ngàn cây mao lương hoa vàng </a:t>
            </a:r>
            <a:r>
              <a:rPr lang="vi-VN" sz="2800" b="1" dirty="0">
                <a:solidFill>
                  <a:schemeClr val="tx1"/>
                </a:solidFill>
                <a:latin typeface="+mj-lt"/>
                <a:sym typeface="Wingdings" pitchFamily="2" charset="2"/>
              </a:rPr>
              <a:t>(cụm từ)</a:t>
            </a:r>
            <a:endParaRPr lang="vi-VN" sz="2800" b="1" i="1" dirty="0">
              <a:solidFill>
                <a:schemeClr val="tx1"/>
              </a:solidFill>
              <a:latin typeface="+mj-lt"/>
            </a:endParaRPr>
          </a:p>
        </p:txBody>
      </p:sp>
      <p:sp>
        <p:nvSpPr>
          <p:cNvPr id="8" name="Oval Callout 7">
            <a:extLst>
              <a:ext uri="{FF2B5EF4-FFF2-40B4-BE49-F238E27FC236}">
                <a16:creationId xmlns:a16="http://schemas.microsoft.com/office/drawing/2014/main" id="{1FB00C17-1E45-C34B-9E86-003B1DEDF5AB}"/>
              </a:ext>
            </a:extLst>
          </p:cNvPr>
          <p:cNvSpPr/>
          <p:nvPr/>
        </p:nvSpPr>
        <p:spPr>
          <a:xfrm>
            <a:off x="2641600" y="2143520"/>
            <a:ext cx="9364133" cy="2137156"/>
          </a:xfrm>
          <a:prstGeom prst="wedgeEllipseCallout">
            <a:avLst>
              <a:gd name="adj1" fmla="val -52642"/>
              <a:gd name="adj2" fmla="val 3161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a:solidFill>
                  <a:srgbClr val="FF0000"/>
                </a:solidFill>
                <a:latin typeface="+mj-lt"/>
              </a:rPr>
              <a:t>chính là một điều bí mật</a:t>
            </a:r>
            <a:r>
              <a:rPr lang="vi-VN" sz="2800" b="1" dirty="0">
                <a:solidFill>
                  <a:srgbClr val="FF0000"/>
                </a:solidFill>
                <a:latin typeface="+mj-lt"/>
              </a:rPr>
              <a:t> </a:t>
            </a:r>
            <a:r>
              <a:rPr lang="vi-VN" sz="2800" b="1" dirty="0">
                <a:solidFill>
                  <a:schemeClr val="tx1"/>
                </a:solidFill>
                <a:latin typeface="+mj-lt"/>
              </a:rPr>
              <a:t>(cụm từ đơn giản)</a:t>
            </a:r>
            <a:endParaRPr lang="vi-VN" sz="2800" b="1" i="1" dirty="0">
              <a:solidFill>
                <a:schemeClr val="tx1"/>
              </a:solidFill>
              <a:latin typeface="+mj-lt"/>
            </a:endParaRPr>
          </a:p>
          <a:p>
            <a:pPr algn="just"/>
            <a:r>
              <a:rPr lang="vi-VN" sz="2800" b="1" i="1" dirty="0">
                <a:solidFill>
                  <a:srgbClr val="FF0000"/>
                </a:solidFill>
                <a:latin typeface="+mj-lt"/>
                <a:sym typeface="Wingdings" pitchFamily="2" charset="2"/>
              </a:rPr>
              <a:t> chính là điều bí mật mà tôi muốn chia sẻ với bạn </a:t>
            </a:r>
            <a:r>
              <a:rPr lang="vi-VN" sz="2800" b="1" dirty="0">
                <a:solidFill>
                  <a:schemeClr val="tx1"/>
                </a:solidFill>
                <a:latin typeface="+mj-lt"/>
              </a:rPr>
              <a:t>(cụm từ phức tạp)</a:t>
            </a:r>
            <a:endParaRPr lang="vi-VN" sz="2800" b="1" i="1" dirty="0">
              <a:solidFill>
                <a:srgbClr val="FF0000"/>
              </a:solidFill>
              <a:latin typeface="+mj-lt"/>
            </a:endParaRPr>
          </a:p>
        </p:txBody>
      </p:sp>
      <p:sp>
        <p:nvSpPr>
          <p:cNvPr id="9" name="Oval Callout 8">
            <a:extLst>
              <a:ext uri="{FF2B5EF4-FFF2-40B4-BE49-F238E27FC236}">
                <a16:creationId xmlns:a16="http://schemas.microsoft.com/office/drawing/2014/main" id="{D386B17A-7827-D04E-A9F7-691F1CE00E28}"/>
              </a:ext>
            </a:extLst>
          </p:cNvPr>
          <p:cNvSpPr/>
          <p:nvPr/>
        </p:nvSpPr>
        <p:spPr>
          <a:xfrm>
            <a:off x="3182178" y="4531000"/>
            <a:ext cx="8823555" cy="2137156"/>
          </a:xfrm>
          <a:prstGeom prst="wedgeEllipseCallout">
            <a:avLst>
              <a:gd name="adj1" fmla="val -56939"/>
              <a:gd name="adj2" fmla="val 1283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a:solidFill>
                  <a:srgbClr val="FF0000"/>
                </a:solidFill>
                <a:latin typeface="+mj-lt"/>
              </a:rPr>
              <a:t>Trước ánh sáng </a:t>
            </a:r>
            <a:r>
              <a:rPr lang="vi-VN" sz="2800" b="1" dirty="0">
                <a:solidFill>
                  <a:schemeClr val="tx1"/>
                </a:solidFill>
                <a:latin typeface="+mj-lt"/>
              </a:rPr>
              <a:t>(cụm từ đơn giản)</a:t>
            </a:r>
            <a:endParaRPr lang="vi-VN" sz="2800" b="1" i="1" dirty="0">
              <a:solidFill>
                <a:srgbClr val="FF0000"/>
              </a:solidFill>
              <a:latin typeface="+mj-lt"/>
            </a:endParaRPr>
          </a:p>
          <a:p>
            <a:pPr algn="just"/>
            <a:r>
              <a:rPr lang="vi-VN" sz="2800" b="1" i="1" dirty="0">
                <a:solidFill>
                  <a:srgbClr val="FF0000"/>
                </a:solidFill>
                <a:latin typeface="+mj-lt"/>
                <a:sym typeface="Wingdings" pitchFamily="2" charset="2"/>
              </a:rPr>
              <a:t> Trước ánh sáng của trái tim Danko </a:t>
            </a:r>
            <a:r>
              <a:rPr lang="vi-VN" sz="2800" b="1" dirty="0">
                <a:solidFill>
                  <a:schemeClr val="tx1"/>
                </a:solidFill>
                <a:latin typeface="+mj-lt"/>
              </a:rPr>
              <a:t>(cụm từ phức tạp)</a:t>
            </a:r>
            <a:endParaRPr lang="vi-VN" sz="2800" b="1" i="1" dirty="0">
              <a:solidFill>
                <a:srgbClr val="FF0000"/>
              </a:solidFill>
              <a:latin typeface="+mj-lt"/>
            </a:endParaRPr>
          </a:p>
        </p:txBody>
      </p:sp>
    </p:spTree>
    <p:extLst>
      <p:ext uri="{BB962C8B-B14F-4D97-AF65-F5344CB8AC3E}">
        <p14:creationId xmlns:p14="http://schemas.microsoft.com/office/powerpoint/2010/main" val="215243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9B8AAD-1DF8-8C45-A582-DF05BA23CB91}"/>
              </a:ext>
            </a:extLst>
          </p:cNvPr>
          <p:cNvPicPr>
            <a:picLocks noChangeAspect="1"/>
          </p:cNvPicPr>
          <p:nvPr/>
        </p:nvPicPr>
        <p:blipFill>
          <a:blip r:embed="rId2"/>
          <a:stretch>
            <a:fillRect/>
          </a:stretch>
        </p:blipFill>
        <p:spPr>
          <a:xfrm flipH="1">
            <a:off x="0" y="0"/>
            <a:ext cx="12192000" cy="6857999"/>
          </a:xfrm>
          <a:prstGeom prst="rect">
            <a:avLst/>
          </a:prstGeom>
        </p:spPr>
      </p:pic>
      <p:sp>
        <p:nvSpPr>
          <p:cNvPr id="5" name="TextBox 4">
            <a:extLst>
              <a:ext uri="{FF2B5EF4-FFF2-40B4-BE49-F238E27FC236}">
                <a16:creationId xmlns:a16="http://schemas.microsoft.com/office/drawing/2014/main" id="{F1C55A63-1509-6C4B-9CAE-E59BAD868CCF}"/>
              </a:ext>
            </a:extLst>
          </p:cNvPr>
          <p:cNvSpPr txBox="1"/>
          <p:nvPr/>
        </p:nvSpPr>
        <p:spPr>
          <a:xfrm>
            <a:off x="719522" y="2117040"/>
            <a:ext cx="10752956" cy="584775"/>
          </a:xfrm>
          <a:prstGeom prst="rect">
            <a:avLst/>
          </a:prstGeom>
          <a:solidFill>
            <a:schemeClr val="tx1">
              <a:alpha val="40000"/>
            </a:schemeClr>
          </a:solidFill>
        </p:spPr>
        <p:txBody>
          <a:bodyPr wrap="square" rtlCol="0">
            <a:spAutoFit/>
          </a:bodyPr>
          <a:lstStyle/>
          <a:p>
            <a:pPr algn="just"/>
            <a:r>
              <a:rPr lang="vi-VN" sz="3200" b="1" dirty="0">
                <a:solidFill>
                  <a:schemeClr val="bg1"/>
                </a:solidFill>
                <a:latin typeface="+mj-lt"/>
              </a:rPr>
              <a:t>Có thể mở rộng trạng ngữ, thành phần chính bằng cụm từ.</a:t>
            </a:r>
          </a:p>
        </p:txBody>
      </p:sp>
      <p:sp>
        <p:nvSpPr>
          <p:cNvPr id="9" name="TextBox 8">
            <a:extLst>
              <a:ext uri="{FF2B5EF4-FFF2-40B4-BE49-F238E27FC236}">
                <a16:creationId xmlns:a16="http://schemas.microsoft.com/office/drawing/2014/main" id="{77CEA573-D3A6-2746-A19C-44A981C3BD72}"/>
              </a:ext>
            </a:extLst>
          </p:cNvPr>
          <p:cNvSpPr txBox="1"/>
          <p:nvPr/>
        </p:nvSpPr>
        <p:spPr>
          <a:xfrm>
            <a:off x="719522" y="2950756"/>
            <a:ext cx="10752956" cy="1569660"/>
          </a:xfrm>
          <a:prstGeom prst="rect">
            <a:avLst/>
          </a:prstGeom>
          <a:solidFill>
            <a:schemeClr val="tx1">
              <a:alpha val="40000"/>
            </a:schemeClr>
          </a:solidFill>
        </p:spPr>
        <p:txBody>
          <a:bodyPr wrap="square" rtlCol="0">
            <a:spAutoFit/>
          </a:bodyPr>
          <a:lstStyle/>
          <a:p>
            <a:pPr algn="just"/>
            <a:r>
              <a:rPr lang="vi-VN" sz="3200" b="1" dirty="0">
                <a:solidFill>
                  <a:schemeClr val="bg1"/>
                </a:solidFill>
                <a:latin typeface="+mj-lt"/>
              </a:rPr>
              <a:t>Cách mở rộng:</a:t>
            </a:r>
          </a:p>
          <a:p>
            <a:pPr algn="just"/>
            <a:r>
              <a:rPr lang="vi-VN" sz="3200" b="1" dirty="0">
                <a:solidFill>
                  <a:schemeClr val="bg1"/>
                </a:solidFill>
                <a:latin typeface="+mj-lt"/>
              </a:rPr>
              <a:t>Từ </a:t>
            </a:r>
            <a:r>
              <a:rPr lang="vi-VN" sz="3200" b="1" dirty="0">
                <a:solidFill>
                  <a:schemeClr val="bg1"/>
                </a:solidFill>
                <a:latin typeface="+mj-lt"/>
                <a:sym typeface="Wingdings" pitchFamily="2" charset="2"/>
              </a:rPr>
              <a:t> Cụm từ </a:t>
            </a:r>
          </a:p>
          <a:p>
            <a:pPr algn="just"/>
            <a:r>
              <a:rPr lang="vi-VN" sz="3200" b="1" dirty="0">
                <a:solidFill>
                  <a:schemeClr val="bg1"/>
                </a:solidFill>
                <a:latin typeface="+mj-lt"/>
                <a:sym typeface="Wingdings" pitchFamily="2" charset="2"/>
              </a:rPr>
              <a:t>Cụm từ đơn giản  cụm từ phức tạp</a:t>
            </a:r>
            <a:endParaRPr lang="vi-VN" sz="3200" b="1" dirty="0">
              <a:solidFill>
                <a:schemeClr val="bg1"/>
              </a:solidFill>
              <a:latin typeface="+mj-lt"/>
            </a:endParaRPr>
          </a:p>
        </p:txBody>
      </p:sp>
    </p:spTree>
    <p:extLst>
      <p:ext uri="{BB962C8B-B14F-4D97-AF65-F5344CB8AC3E}">
        <p14:creationId xmlns:p14="http://schemas.microsoft.com/office/powerpoint/2010/main" val="385430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6"/>
          <p:cNvPicPr preferRelativeResize="0"/>
          <p:nvPr/>
        </p:nvPicPr>
        <p:blipFill>
          <a:blip r:embed="rId3">
            <a:alphaModFix/>
          </a:blip>
          <a:stretch>
            <a:fillRect/>
          </a:stretch>
        </p:blipFill>
        <p:spPr>
          <a:xfrm rot="-4499999" flipH="1">
            <a:off x="6317185" y="1405526"/>
            <a:ext cx="9247727" cy="5603957"/>
          </a:xfrm>
          <a:prstGeom prst="rect">
            <a:avLst/>
          </a:prstGeom>
          <a:noFill/>
          <a:ln>
            <a:noFill/>
          </a:ln>
        </p:spPr>
      </p:pic>
      <p:pic>
        <p:nvPicPr>
          <p:cNvPr id="395" name="Google Shape;395;p36"/>
          <p:cNvPicPr preferRelativeResize="0"/>
          <p:nvPr/>
        </p:nvPicPr>
        <p:blipFill>
          <a:blip r:embed="rId4">
            <a:alphaModFix/>
          </a:blip>
          <a:stretch>
            <a:fillRect/>
          </a:stretch>
        </p:blipFill>
        <p:spPr>
          <a:xfrm>
            <a:off x="-237034" y="0"/>
            <a:ext cx="9509622" cy="3042432"/>
          </a:xfrm>
          <a:prstGeom prst="rect">
            <a:avLst/>
          </a:prstGeom>
          <a:noFill/>
          <a:ln>
            <a:noFill/>
          </a:ln>
        </p:spPr>
      </p:pic>
      <p:sp>
        <p:nvSpPr>
          <p:cNvPr id="398" name="Google Shape;398;p36"/>
          <p:cNvSpPr/>
          <p:nvPr/>
        </p:nvSpPr>
        <p:spPr>
          <a:xfrm>
            <a:off x="9607967" y="2834099"/>
            <a:ext cx="3150221" cy="5011069"/>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99" name="Google Shape;399;p36"/>
          <p:cNvSpPr/>
          <p:nvPr/>
        </p:nvSpPr>
        <p:spPr>
          <a:xfrm rot="362143">
            <a:off x="10473636" y="502227"/>
            <a:ext cx="2055091" cy="3820404"/>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2" name="TextBox 11">
            <a:extLst>
              <a:ext uri="{FF2B5EF4-FFF2-40B4-BE49-F238E27FC236}">
                <a16:creationId xmlns:a16="http://schemas.microsoft.com/office/drawing/2014/main" id="{A2B87086-8DE2-EB44-93FA-3DCDB044B746}"/>
              </a:ext>
            </a:extLst>
          </p:cNvPr>
          <p:cNvSpPr txBox="1"/>
          <p:nvPr/>
        </p:nvSpPr>
        <p:spPr>
          <a:xfrm>
            <a:off x="1040522" y="663434"/>
            <a:ext cx="8902700" cy="523220"/>
          </a:xfrm>
          <a:prstGeom prst="rect">
            <a:avLst/>
          </a:prstGeom>
          <a:noFill/>
        </p:spPr>
        <p:txBody>
          <a:bodyPr wrap="square" rtlCol="0">
            <a:spAutoFit/>
          </a:bodyPr>
          <a:lstStyle/>
          <a:p>
            <a:pPr algn="just"/>
            <a:r>
              <a:rPr lang="vi-VN" sz="2800" b="1" dirty="0">
                <a:latin typeface="+mj-lt"/>
              </a:rPr>
              <a:t>Mở rộng trạng ngữ, chủ ngữ và vị ngữ trong câu sau:</a:t>
            </a:r>
          </a:p>
        </p:txBody>
      </p:sp>
      <p:sp>
        <p:nvSpPr>
          <p:cNvPr id="13" name="TextBox 12">
            <a:extLst>
              <a:ext uri="{FF2B5EF4-FFF2-40B4-BE49-F238E27FC236}">
                <a16:creationId xmlns:a16="http://schemas.microsoft.com/office/drawing/2014/main" id="{C3CA948A-2212-4844-B900-45438409EDD0}"/>
              </a:ext>
            </a:extLst>
          </p:cNvPr>
          <p:cNvSpPr txBox="1"/>
          <p:nvPr/>
        </p:nvSpPr>
        <p:spPr>
          <a:xfrm>
            <a:off x="421341" y="2997980"/>
            <a:ext cx="9354191" cy="707886"/>
          </a:xfrm>
          <a:prstGeom prst="rect">
            <a:avLst/>
          </a:prstGeom>
          <a:noFill/>
        </p:spPr>
        <p:txBody>
          <a:bodyPr wrap="square" rtlCol="0">
            <a:spAutoFit/>
          </a:bodyPr>
          <a:lstStyle/>
          <a:p>
            <a:pPr algn="just"/>
            <a:r>
              <a:rPr lang="vi-VN" sz="4000" b="1" i="1" dirty="0">
                <a:latin typeface="+mj-lt"/>
              </a:rPr>
              <a:t>Dưới ánh nắng, những cánh hoa khoe sắc.</a:t>
            </a:r>
          </a:p>
        </p:txBody>
      </p:sp>
    </p:spTree>
    <p:extLst>
      <p:ext uri="{BB962C8B-B14F-4D97-AF65-F5344CB8AC3E}">
        <p14:creationId xmlns:p14="http://schemas.microsoft.com/office/powerpoint/2010/main" val="415007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6"/>
          <p:cNvPicPr preferRelativeResize="0"/>
          <p:nvPr/>
        </p:nvPicPr>
        <p:blipFill>
          <a:blip r:embed="rId3">
            <a:alphaModFix/>
          </a:blip>
          <a:stretch>
            <a:fillRect/>
          </a:stretch>
        </p:blipFill>
        <p:spPr>
          <a:xfrm rot="-4499999" flipH="1">
            <a:off x="6317185" y="1405526"/>
            <a:ext cx="9247727" cy="5603957"/>
          </a:xfrm>
          <a:prstGeom prst="rect">
            <a:avLst/>
          </a:prstGeom>
          <a:noFill/>
          <a:ln>
            <a:noFill/>
          </a:ln>
        </p:spPr>
      </p:pic>
      <p:sp>
        <p:nvSpPr>
          <p:cNvPr id="398" name="Google Shape;398;p36"/>
          <p:cNvSpPr/>
          <p:nvPr/>
        </p:nvSpPr>
        <p:spPr>
          <a:xfrm>
            <a:off x="9607967" y="2834099"/>
            <a:ext cx="3150221" cy="5011069"/>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99" name="Google Shape;399;p36"/>
          <p:cNvSpPr/>
          <p:nvPr/>
        </p:nvSpPr>
        <p:spPr>
          <a:xfrm rot="362143">
            <a:off x="10473636" y="502227"/>
            <a:ext cx="2055091" cy="3820404"/>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3" name="TextBox 12">
            <a:extLst>
              <a:ext uri="{FF2B5EF4-FFF2-40B4-BE49-F238E27FC236}">
                <a16:creationId xmlns:a16="http://schemas.microsoft.com/office/drawing/2014/main" id="{C3CA948A-2212-4844-B900-45438409EDD0}"/>
              </a:ext>
            </a:extLst>
          </p:cNvPr>
          <p:cNvSpPr txBox="1"/>
          <p:nvPr/>
        </p:nvSpPr>
        <p:spPr>
          <a:xfrm>
            <a:off x="771739" y="1776194"/>
            <a:ext cx="8734628" cy="1323439"/>
          </a:xfrm>
          <a:prstGeom prst="rect">
            <a:avLst/>
          </a:prstGeom>
          <a:noFill/>
        </p:spPr>
        <p:txBody>
          <a:bodyPr wrap="square" rtlCol="0">
            <a:spAutoFit/>
          </a:bodyPr>
          <a:lstStyle/>
          <a:p>
            <a:pPr algn="just"/>
            <a:r>
              <a:rPr lang="vi-VN" sz="4000" b="1" i="1" dirty="0">
                <a:latin typeface="+mj-lt"/>
              </a:rPr>
              <a:t>Dưới ánh nắng </a:t>
            </a:r>
            <a:r>
              <a:rPr lang="vi-VN" sz="4000" b="1" i="1" dirty="0">
                <a:solidFill>
                  <a:srgbClr val="FF0000"/>
                </a:solidFill>
                <a:latin typeface="+mj-lt"/>
              </a:rPr>
              <a:t>ban mai</a:t>
            </a:r>
            <a:r>
              <a:rPr lang="vi-VN" sz="4000" b="1" i="1" dirty="0">
                <a:latin typeface="+mj-lt"/>
              </a:rPr>
              <a:t>, những cánh hoa </a:t>
            </a:r>
            <a:r>
              <a:rPr lang="vi-VN" sz="4000" b="1" i="1" dirty="0">
                <a:solidFill>
                  <a:srgbClr val="FF0000"/>
                </a:solidFill>
                <a:latin typeface="+mj-lt"/>
              </a:rPr>
              <a:t>hồng</a:t>
            </a:r>
            <a:r>
              <a:rPr lang="vi-VN" sz="4000" b="1" i="1" dirty="0">
                <a:latin typeface="+mj-lt"/>
              </a:rPr>
              <a:t> </a:t>
            </a:r>
            <a:r>
              <a:rPr lang="vi-VN" sz="4000" b="1" i="1" dirty="0">
                <a:solidFill>
                  <a:srgbClr val="FF0000"/>
                </a:solidFill>
                <a:latin typeface="+mj-lt"/>
              </a:rPr>
              <a:t>đua nhau</a:t>
            </a:r>
            <a:r>
              <a:rPr lang="vi-VN" sz="4000" b="1" i="1" dirty="0">
                <a:latin typeface="+mj-lt"/>
              </a:rPr>
              <a:t> khoe sắc.</a:t>
            </a:r>
          </a:p>
        </p:txBody>
      </p:sp>
      <p:sp>
        <p:nvSpPr>
          <p:cNvPr id="8" name="TextBox 7">
            <a:extLst>
              <a:ext uri="{FF2B5EF4-FFF2-40B4-BE49-F238E27FC236}">
                <a16:creationId xmlns:a16="http://schemas.microsoft.com/office/drawing/2014/main" id="{9C9583E8-F2EE-F142-AD70-F0397F98B4BE}"/>
              </a:ext>
            </a:extLst>
          </p:cNvPr>
          <p:cNvSpPr txBox="1"/>
          <p:nvPr/>
        </p:nvSpPr>
        <p:spPr>
          <a:xfrm>
            <a:off x="682150" y="3758367"/>
            <a:ext cx="8734628" cy="707886"/>
          </a:xfrm>
          <a:prstGeom prst="rect">
            <a:avLst/>
          </a:prstGeom>
          <a:noFill/>
        </p:spPr>
        <p:txBody>
          <a:bodyPr wrap="square" rtlCol="0">
            <a:spAutoFit/>
          </a:bodyPr>
          <a:lstStyle/>
          <a:p>
            <a:pPr algn="just"/>
            <a:r>
              <a:rPr lang="vi-VN" sz="4000" b="1" dirty="0">
                <a:latin typeface="+mj-lt"/>
                <a:sym typeface="Wingdings" pitchFamily="2" charset="2"/>
              </a:rPr>
              <a:t> Miêu tả chi tiết, rõ ràng hơn.</a:t>
            </a:r>
            <a:endParaRPr lang="vi-VN" sz="4000" b="1" dirty="0">
              <a:latin typeface="+mj-lt"/>
            </a:endParaRPr>
          </a:p>
        </p:txBody>
      </p:sp>
    </p:spTree>
    <p:extLst>
      <p:ext uri="{BB962C8B-B14F-4D97-AF65-F5344CB8AC3E}">
        <p14:creationId xmlns:p14="http://schemas.microsoft.com/office/powerpoint/2010/main" val="17622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1" name="Google Shape;301;p35"/>
          <p:cNvPicPr preferRelativeResize="0"/>
          <p:nvPr/>
        </p:nvPicPr>
        <p:blipFill>
          <a:blip r:embed="rId3">
            <a:alphaModFix/>
          </a:blip>
          <a:stretch>
            <a:fillRect/>
          </a:stretch>
        </p:blipFill>
        <p:spPr>
          <a:xfrm rot="-6333352">
            <a:off x="-2369357" y="778129"/>
            <a:ext cx="9243047" cy="6199236"/>
          </a:xfrm>
          <a:prstGeom prst="rect">
            <a:avLst/>
          </a:prstGeom>
          <a:noFill/>
          <a:ln>
            <a:noFill/>
          </a:ln>
        </p:spPr>
      </p:pic>
      <p:grpSp>
        <p:nvGrpSpPr>
          <p:cNvPr id="303" name="Google Shape;303;p35"/>
          <p:cNvGrpSpPr/>
          <p:nvPr/>
        </p:nvGrpSpPr>
        <p:grpSpPr>
          <a:xfrm>
            <a:off x="1180882" y="1313107"/>
            <a:ext cx="3218863" cy="6348592"/>
            <a:chOff x="2375975" y="2648850"/>
            <a:chExt cx="1226950" cy="2419925"/>
          </a:xfrm>
        </p:grpSpPr>
        <p:sp>
          <p:nvSpPr>
            <p:cNvPr id="304" name="Google Shape;304;p35"/>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05" name="Google Shape;305;p35"/>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06" name="Google Shape;306;p35"/>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07" name="Google Shape;307;p35"/>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08" name="Google Shape;308;p35"/>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09" name="Google Shape;309;p35"/>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0" name="Google Shape;310;p35"/>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1" name="Google Shape;311;p35"/>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2" name="Google Shape;312;p35"/>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3" name="Google Shape;313;p35"/>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4" name="Google Shape;314;p35"/>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5" name="Google Shape;315;p35"/>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6" name="Google Shape;316;p35"/>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7" name="Google Shape;317;p35"/>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8" name="Google Shape;318;p35"/>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9" name="Google Shape;319;p35"/>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0" name="Google Shape;320;p35"/>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1" name="Google Shape;321;p35"/>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2" name="Google Shape;322;p35"/>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3" name="Google Shape;323;p35"/>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4" name="Google Shape;324;p35"/>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5" name="Google Shape;325;p35"/>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6" name="Google Shape;326;p35"/>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7" name="Google Shape;327;p35"/>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8" name="Google Shape;328;p35"/>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9" name="Google Shape;329;p35"/>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0" name="Google Shape;330;p35"/>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1" name="Google Shape;331;p35"/>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2" name="Google Shape;332;p35"/>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3" name="Google Shape;333;p35"/>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4" name="Google Shape;334;p35"/>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5" name="Google Shape;335;p35"/>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6" name="Google Shape;336;p35"/>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7" name="Google Shape;337;p35"/>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8" name="Google Shape;338;p35"/>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9" name="Google Shape;339;p35"/>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0" name="Google Shape;340;p35"/>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1" name="Google Shape;341;p35"/>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2" name="Google Shape;342;p35"/>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3" name="Google Shape;343;p35"/>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4" name="Google Shape;344;p35"/>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5" name="Google Shape;345;p35"/>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6" name="Google Shape;346;p35"/>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7" name="Google Shape;347;p35"/>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8" name="Google Shape;348;p35"/>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9" name="Google Shape;349;p35"/>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0" name="Google Shape;350;p35"/>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1" name="Google Shape;351;p35"/>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2" name="Google Shape;352;p35"/>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3" name="Google Shape;353;p35"/>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4" name="Google Shape;354;p35"/>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5" name="Google Shape;355;p35"/>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6" name="Google Shape;356;p35"/>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7" name="Google Shape;357;p35"/>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8" name="Google Shape;358;p35"/>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9" name="Google Shape;359;p35"/>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0" name="Google Shape;360;p35"/>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1" name="Google Shape;361;p35"/>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2" name="Google Shape;362;p35"/>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3" name="Google Shape;363;p35"/>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4" name="Google Shape;364;p35"/>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5" name="Google Shape;365;p35"/>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6" name="Google Shape;366;p35"/>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7" name="Google Shape;367;p35"/>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8" name="Google Shape;368;p35"/>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9" name="Google Shape;369;p35"/>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0" name="Google Shape;370;p35"/>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1" name="Google Shape;371;p35"/>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2" name="Google Shape;372;p35"/>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3" name="Google Shape;373;p35"/>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4" name="Google Shape;374;p35"/>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5" name="Google Shape;375;p35"/>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6" name="Google Shape;376;p35"/>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7" name="Google Shape;377;p35"/>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8" name="Google Shape;378;p35"/>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9" name="Google Shape;379;p35"/>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0" name="Google Shape;380;p35"/>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1" name="Google Shape;381;p35"/>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2" name="Google Shape;382;p35"/>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3" name="Google Shape;383;p35"/>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4" name="Google Shape;384;p35"/>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5" name="Google Shape;385;p35"/>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6" name="Google Shape;386;p35"/>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7" name="Google Shape;387;p35"/>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8" name="Google Shape;388;p35"/>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
        <p:nvSpPr>
          <p:cNvPr id="389" name="Google Shape;389;p35"/>
          <p:cNvSpPr/>
          <p:nvPr/>
        </p:nvSpPr>
        <p:spPr>
          <a:xfrm>
            <a:off x="753975" y="4554008"/>
            <a:ext cx="2020472" cy="3107825"/>
          </a:xfrm>
          <a:custGeom>
            <a:avLst/>
            <a:gdLst/>
            <a:ahLst/>
            <a:cxnLst/>
            <a:rect l="l" t="t" r="r" b="b"/>
            <a:pathLst>
              <a:path w="28768" h="44250" extrusionOk="0">
                <a:moveTo>
                  <a:pt x="5813" y="935"/>
                </a:moveTo>
                <a:cubicBezTo>
                  <a:pt x="6102" y="935"/>
                  <a:pt x="6544" y="1543"/>
                  <a:pt x="6724" y="1948"/>
                </a:cubicBezTo>
                <a:cubicBezTo>
                  <a:pt x="7001" y="2503"/>
                  <a:pt x="7209" y="3057"/>
                  <a:pt x="7486" y="3681"/>
                </a:cubicBezTo>
                <a:cubicBezTo>
                  <a:pt x="7902" y="4651"/>
                  <a:pt x="8180" y="5622"/>
                  <a:pt x="8457" y="6662"/>
                </a:cubicBezTo>
                <a:cubicBezTo>
                  <a:pt x="8249" y="6176"/>
                  <a:pt x="7972" y="5691"/>
                  <a:pt x="7625" y="5275"/>
                </a:cubicBezTo>
                <a:lnTo>
                  <a:pt x="7625" y="5275"/>
                </a:lnTo>
                <a:cubicBezTo>
                  <a:pt x="7833" y="6038"/>
                  <a:pt x="8110" y="6662"/>
                  <a:pt x="8526" y="7286"/>
                </a:cubicBezTo>
                <a:cubicBezTo>
                  <a:pt x="8596" y="7563"/>
                  <a:pt x="8734" y="7771"/>
                  <a:pt x="8803" y="7979"/>
                </a:cubicBezTo>
                <a:cubicBezTo>
                  <a:pt x="7071" y="6246"/>
                  <a:pt x="5615" y="4097"/>
                  <a:pt x="5546" y="1601"/>
                </a:cubicBezTo>
                <a:cubicBezTo>
                  <a:pt x="5546" y="1114"/>
                  <a:pt x="5657" y="935"/>
                  <a:pt x="5813" y="935"/>
                </a:cubicBezTo>
                <a:close/>
                <a:moveTo>
                  <a:pt x="2334" y="4102"/>
                </a:moveTo>
                <a:cubicBezTo>
                  <a:pt x="2606" y="4102"/>
                  <a:pt x="2904" y="4142"/>
                  <a:pt x="3119" y="4166"/>
                </a:cubicBezTo>
                <a:cubicBezTo>
                  <a:pt x="5060" y="4582"/>
                  <a:pt x="5961" y="6315"/>
                  <a:pt x="6793" y="7909"/>
                </a:cubicBezTo>
                <a:cubicBezTo>
                  <a:pt x="6655" y="7771"/>
                  <a:pt x="6516" y="7632"/>
                  <a:pt x="6377" y="7493"/>
                </a:cubicBezTo>
                <a:cubicBezTo>
                  <a:pt x="6308" y="7424"/>
                  <a:pt x="6308" y="7355"/>
                  <a:pt x="6239" y="7286"/>
                </a:cubicBezTo>
                <a:lnTo>
                  <a:pt x="6239" y="7286"/>
                </a:lnTo>
                <a:lnTo>
                  <a:pt x="6308" y="7424"/>
                </a:lnTo>
                <a:cubicBezTo>
                  <a:pt x="6169" y="7216"/>
                  <a:pt x="5961" y="7078"/>
                  <a:pt x="5823" y="6870"/>
                </a:cubicBezTo>
                <a:cubicBezTo>
                  <a:pt x="5762" y="6829"/>
                  <a:pt x="5719" y="6812"/>
                  <a:pt x="5690" y="6812"/>
                </a:cubicBezTo>
                <a:cubicBezTo>
                  <a:pt x="5621" y="6812"/>
                  <a:pt x="5635" y="6910"/>
                  <a:pt x="5684" y="7008"/>
                </a:cubicBezTo>
                <a:cubicBezTo>
                  <a:pt x="6239" y="7563"/>
                  <a:pt x="6724" y="8117"/>
                  <a:pt x="7209" y="8741"/>
                </a:cubicBezTo>
                <a:lnTo>
                  <a:pt x="7209" y="8811"/>
                </a:lnTo>
                <a:cubicBezTo>
                  <a:pt x="6031" y="8256"/>
                  <a:pt x="4922" y="7701"/>
                  <a:pt x="3813" y="7008"/>
                </a:cubicBezTo>
                <a:cubicBezTo>
                  <a:pt x="2981" y="6454"/>
                  <a:pt x="2357" y="5760"/>
                  <a:pt x="1802" y="4929"/>
                </a:cubicBezTo>
                <a:cubicBezTo>
                  <a:pt x="1394" y="4248"/>
                  <a:pt x="1818" y="4102"/>
                  <a:pt x="2334" y="4102"/>
                </a:cubicBezTo>
                <a:close/>
                <a:moveTo>
                  <a:pt x="1846" y="8866"/>
                </a:moveTo>
                <a:cubicBezTo>
                  <a:pt x="1915" y="8866"/>
                  <a:pt x="1993" y="8871"/>
                  <a:pt x="2080" y="8880"/>
                </a:cubicBezTo>
                <a:cubicBezTo>
                  <a:pt x="3189" y="9018"/>
                  <a:pt x="4298" y="9365"/>
                  <a:pt x="5338" y="9781"/>
                </a:cubicBezTo>
                <a:cubicBezTo>
                  <a:pt x="5961" y="9989"/>
                  <a:pt x="6585" y="10336"/>
                  <a:pt x="7140" y="10682"/>
                </a:cubicBezTo>
                <a:cubicBezTo>
                  <a:pt x="7625" y="11029"/>
                  <a:pt x="8110" y="11514"/>
                  <a:pt x="8526" y="11999"/>
                </a:cubicBezTo>
                <a:lnTo>
                  <a:pt x="6239" y="10890"/>
                </a:lnTo>
                <a:cubicBezTo>
                  <a:pt x="6169" y="10890"/>
                  <a:pt x="6100" y="10890"/>
                  <a:pt x="6169" y="10959"/>
                </a:cubicBezTo>
                <a:cubicBezTo>
                  <a:pt x="6863" y="11583"/>
                  <a:pt x="7694" y="12068"/>
                  <a:pt x="8526" y="12415"/>
                </a:cubicBezTo>
                <a:cubicBezTo>
                  <a:pt x="8803" y="12554"/>
                  <a:pt x="9081" y="12692"/>
                  <a:pt x="9427" y="12831"/>
                </a:cubicBezTo>
                <a:cubicBezTo>
                  <a:pt x="8911" y="13073"/>
                  <a:pt x="8414" y="13176"/>
                  <a:pt x="7933" y="13176"/>
                </a:cubicBezTo>
                <a:cubicBezTo>
                  <a:pt x="6349" y="13176"/>
                  <a:pt x="4950" y="12055"/>
                  <a:pt x="3674" y="11098"/>
                </a:cubicBezTo>
                <a:cubicBezTo>
                  <a:pt x="3189" y="10751"/>
                  <a:pt x="2703" y="10405"/>
                  <a:pt x="2218" y="10128"/>
                </a:cubicBezTo>
                <a:cubicBezTo>
                  <a:pt x="1571" y="9739"/>
                  <a:pt x="863" y="8866"/>
                  <a:pt x="1846" y="8866"/>
                </a:cubicBezTo>
                <a:close/>
                <a:moveTo>
                  <a:pt x="11715" y="3958"/>
                </a:moveTo>
                <a:cubicBezTo>
                  <a:pt x="12339" y="4998"/>
                  <a:pt x="12824" y="6038"/>
                  <a:pt x="13240" y="7078"/>
                </a:cubicBezTo>
                <a:cubicBezTo>
                  <a:pt x="13448" y="8672"/>
                  <a:pt x="13448" y="10197"/>
                  <a:pt x="13240" y="11791"/>
                </a:cubicBezTo>
                <a:cubicBezTo>
                  <a:pt x="13032" y="10682"/>
                  <a:pt x="12824" y="9573"/>
                  <a:pt x="12685" y="8533"/>
                </a:cubicBezTo>
                <a:cubicBezTo>
                  <a:pt x="12685" y="8475"/>
                  <a:pt x="12648" y="8453"/>
                  <a:pt x="12605" y="8453"/>
                </a:cubicBezTo>
                <a:cubicBezTo>
                  <a:pt x="12547" y="8453"/>
                  <a:pt x="12477" y="8493"/>
                  <a:pt x="12477" y="8533"/>
                </a:cubicBezTo>
                <a:cubicBezTo>
                  <a:pt x="12616" y="10197"/>
                  <a:pt x="12893" y="11861"/>
                  <a:pt x="13032" y="13524"/>
                </a:cubicBezTo>
                <a:cubicBezTo>
                  <a:pt x="11784" y="11306"/>
                  <a:pt x="11160" y="8741"/>
                  <a:pt x="11160" y="6176"/>
                </a:cubicBezTo>
                <a:cubicBezTo>
                  <a:pt x="11160" y="5414"/>
                  <a:pt x="11368" y="4651"/>
                  <a:pt x="11715" y="3958"/>
                </a:cubicBezTo>
                <a:close/>
                <a:moveTo>
                  <a:pt x="5803" y="16513"/>
                </a:moveTo>
                <a:cubicBezTo>
                  <a:pt x="6277" y="16513"/>
                  <a:pt x="6751" y="16582"/>
                  <a:pt x="7209" y="16713"/>
                </a:cubicBezTo>
                <a:cubicBezTo>
                  <a:pt x="8596" y="17198"/>
                  <a:pt x="9913" y="17753"/>
                  <a:pt x="11160" y="18446"/>
                </a:cubicBezTo>
                <a:cubicBezTo>
                  <a:pt x="10328" y="18307"/>
                  <a:pt x="9427" y="18238"/>
                  <a:pt x="8526" y="18099"/>
                </a:cubicBezTo>
                <a:cubicBezTo>
                  <a:pt x="8388" y="18099"/>
                  <a:pt x="8388" y="18238"/>
                  <a:pt x="8526" y="18307"/>
                </a:cubicBezTo>
                <a:cubicBezTo>
                  <a:pt x="9566" y="18446"/>
                  <a:pt x="10675" y="18584"/>
                  <a:pt x="11784" y="18862"/>
                </a:cubicBezTo>
                <a:cubicBezTo>
                  <a:pt x="11923" y="18862"/>
                  <a:pt x="12061" y="18931"/>
                  <a:pt x="12200" y="19000"/>
                </a:cubicBezTo>
                <a:cubicBezTo>
                  <a:pt x="11565" y="19522"/>
                  <a:pt x="10766" y="19732"/>
                  <a:pt x="9918" y="19732"/>
                </a:cubicBezTo>
                <a:cubicBezTo>
                  <a:pt x="8175" y="19732"/>
                  <a:pt x="6226" y="18846"/>
                  <a:pt x="5060" y="17961"/>
                </a:cubicBezTo>
                <a:lnTo>
                  <a:pt x="5130" y="17961"/>
                </a:lnTo>
                <a:cubicBezTo>
                  <a:pt x="4922" y="17753"/>
                  <a:pt x="3951" y="16921"/>
                  <a:pt x="4228" y="16782"/>
                </a:cubicBezTo>
                <a:cubicBezTo>
                  <a:pt x="4741" y="16599"/>
                  <a:pt x="5272" y="16513"/>
                  <a:pt x="5803" y="16513"/>
                </a:cubicBezTo>
                <a:close/>
                <a:moveTo>
                  <a:pt x="17688" y="11076"/>
                </a:moveTo>
                <a:cubicBezTo>
                  <a:pt x="18453" y="11076"/>
                  <a:pt x="18865" y="15508"/>
                  <a:pt x="18924" y="16158"/>
                </a:cubicBezTo>
                <a:cubicBezTo>
                  <a:pt x="18993" y="18307"/>
                  <a:pt x="18231" y="20248"/>
                  <a:pt x="17746" y="22258"/>
                </a:cubicBezTo>
                <a:cubicBezTo>
                  <a:pt x="17953" y="20387"/>
                  <a:pt x="17953" y="18446"/>
                  <a:pt x="18023" y="16644"/>
                </a:cubicBezTo>
                <a:cubicBezTo>
                  <a:pt x="18023" y="16574"/>
                  <a:pt x="17953" y="16540"/>
                  <a:pt x="17884" y="16540"/>
                </a:cubicBezTo>
                <a:cubicBezTo>
                  <a:pt x="17815" y="16540"/>
                  <a:pt x="17746" y="16574"/>
                  <a:pt x="17746" y="16644"/>
                </a:cubicBezTo>
                <a:cubicBezTo>
                  <a:pt x="17607" y="18376"/>
                  <a:pt x="17399" y="20109"/>
                  <a:pt x="17191" y="21842"/>
                </a:cubicBezTo>
                <a:cubicBezTo>
                  <a:pt x="15943" y="18307"/>
                  <a:pt x="15458" y="15118"/>
                  <a:pt x="17260" y="11514"/>
                </a:cubicBezTo>
                <a:cubicBezTo>
                  <a:pt x="17413" y="11208"/>
                  <a:pt x="17556" y="11076"/>
                  <a:pt x="17688" y="11076"/>
                </a:cubicBezTo>
                <a:close/>
                <a:moveTo>
                  <a:pt x="8659" y="24054"/>
                </a:moveTo>
                <a:cubicBezTo>
                  <a:pt x="9674" y="24054"/>
                  <a:pt x="10714" y="24244"/>
                  <a:pt x="11646" y="24477"/>
                </a:cubicBezTo>
                <a:cubicBezTo>
                  <a:pt x="12963" y="24892"/>
                  <a:pt x="14141" y="25447"/>
                  <a:pt x="15250" y="26209"/>
                </a:cubicBezTo>
                <a:cubicBezTo>
                  <a:pt x="14280" y="26002"/>
                  <a:pt x="13240" y="26002"/>
                  <a:pt x="12547" y="25863"/>
                </a:cubicBezTo>
                <a:cubicBezTo>
                  <a:pt x="12339" y="25863"/>
                  <a:pt x="12339" y="26071"/>
                  <a:pt x="12547" y="26140"/>
                </a:cubicBezTo>
                <a:cubicBezTo>
                  <a:pt x="13517" y="26209"/>
                  <a:pt x="14488" y="26417"/>
                  <a:pt x="15458" y="26695"/>
                </a:cubicBezTo>
                <a:cubicBezTo>
                  <a:pt x="15666" y="26764"/>
                  <a:pt x="15874" y="26833"/>
                  <a:pt x="16082" y="26903"/>
                </a:cubicBezTo>
                <a:cubicBezTo>
                  <a:pt x="15282" y="27399"/>
                  <a:pt x="14483" y="27588"/>
                  <a:pt x="13688" y="27588"/>
                </a:cubicBezTo>
                <a:cubicBezTo>
                  <a:pt x="12484" y="27588"/>
                  <a:pt x="11290" y="27154"/>
                  <a:pt x="10121" y="26695"/>
                </a:cubicBezTo>
                <a:cubicBezTo>
                  <a:pt x="9289" y="26417"/>
                  <a:pt x="8526" y="26002"/>
                  <a:pt x="7764" y="25655"/>
                </a:cubicBezTo>
                <a:cubicBezTo>
                  <a:pt x="7625" y="25516"/>
                  <a:pt x="6169" y="24615"/>
                  <a:pt x="6377" y="24477"/>
                </a:cubicBezTo>
                <a:cubicBezTo>
                  <a:pt x="7079" y="24171"/>
                  <a:pt x="7862" y="24054"/>
                  <a:pt x="8659" y="24054"/>
                </a:cubicBezTo>
                <a:close/>
                <a:moveTo>
                  <a:pt x="23472" y="18813"/>
                </a:moveTo>
                <a:cubicBezTo>
                  <a:pt x="23745" y="18813"/>
                  <a:pt x="24019" y="19135"/>
                  <a:pt x="24261" y="19971"/>
                </a:cubicBezTo>
                <a:cubicBezTo>
                  <a:pt x="24608" y="21288"/>
                  <a:pt x="24677" y="22674"/>
                  <a:pt x="24539" y="23991"/>
                </a:cubicBezTo>
                <a:cubicBezTo>
                  <a:pt x="24261" y="26140"/>
                  <a:pt x="23499" y="28220"/>
                  <a:pt x="22390" y="30091"/>
                </a:cubicBezTo>
                <a:cubicBezTo>
                  <a:pt x="22736" y="28150"/>
                  <a:pt x="23014" y="26209"/>
                  <a:pt x="23083" y="24269"/>
                </a:cubicBezTo>
                <a:cubicBezTo>
                  <a:pt x="23083" y="24165"/>
                  <a:pt x="23014" y="24113"/>
                  <a:pt x="22944" y="24113"/>
                </a:cubicBezTo>
                <a:cubicBezTo>
                  <a:pt x="22875" y="24113"/>
                  <a:pt x="22806" y="24165"/>
                  <a:pt x="22806" y="24269"/>
                </a:cubicBezTo>
                <a:cubicBezTo>
                  <a:pt x="22598" y="26487"/>
                  <a:pt x="22182" y="28705"/>
                  <a:pt x="21419" y="30854"/>
                </a:cubicBezTo>
                <a:cubicBezTo>
                  <a:pt x="21350" y="29259"/>
                  <a:pt x="21142" y="27734"/>
                  <a:pt x="21073" y="26140"/>
                </a:cubicBezTo>
                <a:cubicBezTo>
                  <a:pt x="21142" y="24199"/>
                  <a:pt x="21558" y="22258"/>
                  <a:pt x="22321" y="20456"/>
                </a:cubicBezTo>
                <a:cubicBezTo>
                  <a:pt x="22617" y="19609"/>
                  <a:pt x="23043" y="18813"/>
                  <a:pt x="23472" y="18813"/>
                </a:cubicBezTo>
                <a:close/>
                <a:moveTo>
                  <a:pt x="12537" y="30942"/>
                </a:moveTo>
                <a:cubicBezTo>
                  <a:pt x="14751" y="30942"/>
                  <a:pt x="16535" y="32606"/>
                  <a:pt x="18161" y="34112"/>
                </a:cubicBezTo>
                <a:cubicBezTo>
                  <a:pt x="17538" y="33904"/>
                  <a:pt x="16914" y="33696"/>
                  <a:pt x="16221" y="33557"/>
                </a:cubicBezTo>
                <a:cubicBezTo>
                  <a:pt x="16082" y="33557"/>
                  <a:pt x="16013" y="33696"/>
                  <a:pt x="16151" y="33765"/>
                </a:cubicBezTo>
                <a:cubicBezTo>
                  <a:pt x="17122" y="34042"/>
                  <a:pt x="18092" y="34458"/>
                  <a:pt x="18993" y="34944"/>
                </a:cubicBezTo>
                <a:cubicBezTo>
                  <a:pt x="19201" y="35082"/>
                  <a:pt x="19409" y="35290"/>
                  <a:pt x="19617" y="35429"/>
                </a:cubicBezTo>
                <a:cubicBezTo>
                  <a:pt x="19047" y="35556"/>
                  <a:pt x="18470" y="35618"/>
                  <a:pt x="17895" y="35618"/>
                </a:cubicBezTo>
                <a:cubicBezTo>
                  <a:pt x="16582" y="35618"/>
                  <a:pt x="15277" y="35293"/>
                  <a:pt x="14072" y="34666"/>
                </a:cubicBezTo>
                <a:cubicBezTo>
                  <a:pt x="13171" y="34181"/>
                  <a:pt x="12339" y="33557"/>
                  <a:pt x="11576" y="32795"/>
                </a:cubicBezTo>
                <a:cubicBezTo>
                  <a:pt x="11299" y="32517"/>
                  <a:pt x="11022" y="32171"/>
                  <a:pt x="10744" y="31824"/>
                </a:cubicBezTo>
                <a:cubicBezTo>
                  <a:pt x="10190" y="31131"/>
                  <a:pt x="11022" y="31131"/>
                  <a:pt x="11507" y="31062"/>
                </a:cubicBezTo>
                <a:cubicBezTo>
                  <a:pt x="11861" y="30980"/>
                  <a:pt x="12204" y="30942"/>
                  <a:pt x="12537" y="30942"/>
                </a:cubicBezTo>
                <a:close/>
                <a:moveTo>
                  <a:pt x="27837" y="28844"/>
                </a:moveTo>
                <a:cubicBezTo>
                  <a:pt x="28130" y="28844"/>
                  <a:pt x="28074" y="30653"/>
                  <a:pt x="28074" y="30715"/>
                </a:cubicBezTo>
                <a:lnTo>
                  <a:pt x="28074" y="30784"/>
                </a:lnTo>
                <a:cubicBezTo>
                  <a:pt x="28005" y="31963"/>
                  <a:pt x="27727" y="33072"/>
                  <a:pt x="27173" y="34112"/>
                </a:cubicBezTo>
                <a:cubicBezTo>
                  <a:pt x="26618" y="35013"/>
                  <a:pt x="25856" y="35845"/>
                  <a:pt x="24885" y="36330"/>
                </a:cubicBezTo>
                <a:cubicBezTo>
                  <a:pt x="25371" y="35567"/>
                  <a:pt x="25717" y="34597"/>
                  <a:pt x="25856" y="33696"/>
                </a:cubicBezTo>
                <a:cubicBezTo>
                  <a:pt x="25821" y="33592"/>
                  <a:pt x="25752" y="33540"/>
                  <a:pt x="25691" y="33540"/>
                </a:cubicBezTo>
                <a:cubicBezTo>
                  <a:pt x="25630" y="33540"/>
                  <a:pt x="25579" y="33592"/>
                  <a:pt x="25579" y="33696"/>
                </a:cubicBezTo>
                <a:cubicBezTo>
                  <a:pt x="25371" y="34874"/>
                  <a:pt x="24816" y="35983"/>
                  <a:pt x="24054" y="36885"/>
                </a:cubicBezTo>
                <a:cubicBezTo>
                  <a:pt x="24331" y="35775"/>
                  <a:pt x="24539" y="34666"/>
                  <a:pt x="24885" y="33627"/>
                </a:cubicBezTo>
                <a:cubicBezTo>
                  <a:pt x="25440" y="31894"/>
                  <a:pt x="26410" y="30299"/>
                  <a:pt x="27727" y="28913"/>
                </a:cubicBezTo>
                <a:cubicBezTo>
                  <a:pt x="27768" y="28865"/>
                  <a:pt x="27805" y="28844"/>
                  <a:pt x="27837" y="28844"/>
                </a:cubicBezTo>
                <a:close/>
                <a:moveTo>
                  <a:pt x="5598" y="1"/>
                </a:moveTo>
                <a:cubicBezTo>
                  <a:pt x="5519" y="1"/>
                  <a:pt x="5450" y="60"/>
                  <a:pt x="5407" y="146"/>
                </a:cubicBezTo>
                <a:cubicBezTo>
                  <a:pt x="4436" y="3196"/>
                  <a:pt x="6585" y="7008"/>
                  <a:pt x="8873" y="8811"/>
                </a:cubicBezTo>
                <a:cubicBezTo>
                  <a:pt x="9081" y="9296"/>
                  <a:pt x="9219" y="9712"/>
                  <a:pt x="9289" y="10197"/>
                </a:cubicBezTo>
                <a:cubicBezTo>
                  <a:pt x="9358" y="10543"/>
                  <a:pt x="9427" y="10890"/>
                  <a:pt x="9497" y="11167"/>
                </a:cubicBezTo>
                <a:cubicBezTo>
                  <a:pt x="8942" y="10474"/>
                  <a:pt x="8388" y="9781"/>
                  <a:pt x="7764" y="9088"/>
                </a:cubicBezTo>
                <a:cubicBezTo>
                  <a:pt x="7556" y="7632"/>
                  <a:pt x="6308" y="6107"/>
                  <a:pt x="5338" y="5137"/>
                </a:cubicBezTo>
                <a:cubicBezTo>
                  <a:pt x="4536" y="4234"/>
                  <a:pt x="3407" y="3731"/>
                  <a:pt x="2267" y="3731"/>
                </a:cubicBezTo>
                <a:cubicBezTo>
                  <a:pt x="1831" y="3731"/>
                  <a:pt x="1393" y="3805"/>
                  <a:pt x="971" y="3958"/>
                </a:cubicBezTo>
                <a:cubicBezTo>
                  <a:pt x="901" y="4028"/>
                  <a:pt x="832" y="4166"/>
                  <a:pt x="901" y="4235"/>
                </a:cubicBezTo>
                <a:cubicBezTo>
                  <a:pt x="2149" y="6870"/>
                  <a:pt x="4644" y="8395"/>
                  <a:pt x="7348" y="9157"/>
                </a:cubicBezTo>
                <a:lnTo>
                  <a:pt x="7556" y="9504"/>
                </a:lnTo>
                <a:cubicBezTo>
                  <a:pt x="7590" y="9538"/>
                  <a:pt x="7642" y="9556"/>
                  <a:pt x="7694" y="9556"/>
                </a:cubicBezTo>
                <a:cubicBezTo>
                  <a:pt x="7746" y="9556"/>
                  <a:pt x="7798" y="9538"/>
                  <a:pt x="7833" y="9504"/>
                </a:cubicBezTo>
                <a:cubicBezTo>
                  <a:pt x="8457" y="10266"/>
                  <a:pt x="9011" y="11098"/>
                  <a:pt x="9635" y="11861"/>
                </a:cubicBezTo>
                <a:cubicBezTo>
                  <a:pt x="9635" y="11999"/>
                  <a:pt x="9705" y="12207"/>
                  <a:pt x="9774" y="12346"/>
                </a:cubicBezTo>
                <a:cubicBezTo>
                  <a:pt x="9774" y="12415"/>
                  <a:pt x="9913" y="12415"/>
                  <a:pt x="9982" y="12415"/>
                </a:cubicBezTo>
                <a:lnTo>
                  <a:pt x="10328" y="12970"/>
                </a:lnTo>
                <a:cubicBezTo>
                  <a:pt x="9982" y="12762"/>
                  <a:pt x="9635" y="12554"/>
                  <a:pt x="9358" y="12415"/>
                </a:cubicBezTo>
                <a:lnTo>
                  <a:pt x="8942" y="12207"/>
                </a:lnTo>
                <a:cubicBezTo>
                  <a:pt x="9011" y="12138"/>
                  <a:pt x="9011" y="12068"/>
                  <a:pt x="8942" y="11999"/>
                </a:cubicBezTo>
                <a:cubicBezTo>
                  <a:pt x="7833" y="10543"/>
                  <a:pt x="6308" y="9504"/>
                  <a:pt x="4506" y="9088"/>
                </a:cubicBezTo>
                <a:cubicBezTo>
                  <a:pt x="4023" y="8895"/>
                  <a:pt x="2668" y="8366"/>
                  <a:pt x="1702" y="8366"/>
                </a:cubicBezTo>
                <a:cubicBezTo>
                  <a:pt x="1279" y="8366"/>
                  <a:pt x="931" y="8467"/>
                  <a:pt x="763" y="8741"/>
                </a:cubicBezTo>
                <a:cubicBezTo>
                  <a:pt x="0" y="9850"/>
                  <a:pt x="2842" y="10959"/>
                  <a:pt x="3327" y="11375"/>
                </a:cubicBezTo>
                <a:cubicBezTo>
                  <a:pt x="4565" y="12304"/>
                  <a:pt x="6187" y="13540"/>
                  <a:pt x="7765" y="13540"/>
                </a:cubicBezTo>
                <a:cubicBezTo>
                  <a:pt x="8307" y="13540"/>
                  <a:pt x="8844" y="13394"/>
                  <a:pt x="9358" y="13039"/>
                </a:cubicBezTo>
                <a:cubicBezTo>
                  <a:pt x="9427" y="12970"/>
                  <a:pt x="9427" y="12970"/>
                  <a:pt x="9427" y="12900"/>
                </a:cubicBezTo>
                <a:lnTo>
                  <a:pt x="9913" y="13178"/>
                </a:lnTo>
                <a:cubicBezTo>
                  <a:pt x="10259" y="13386"/>
                  <a:pt x="10536" y="13663"/>
                  <a:pt x="10883" y="13871"/>
                </a:cubicBezTo>
                <a:cubicBezTo>
                  <a:pt x="11992" y="15673"/>
                  <a:pt x="13032" y="17475"/>
                  <a:pt x="13933" y="19347"/>
                </a:cubicBezTo>
                <a:cubicBezTo>
                  <a:pt x="13378" y="19070"/>
                  <a:pt x="12824" y="18862"/>
                  <a:pt x="12200" y="18723"/>
                </a:cubicBezTo>
                <a:cubicBezTo>
                  <a:pt x="12061" y="18654"/>
                  <a:pt x="11853" y="18584"/>
                  <a:pt x="11715" y="18584"/>
                </a:cubicBezTo>
                <a:cubicBezTo>
                  <a:pt x="11784" y="18515"/>
                  <a:pt x="11784" y="18376"/>
                  <a:pt x="11715" y="18307"/>
                </a:cubicBezTo>
                <a:cubicBezTo>
                  <a:pt x="10303" y="17047"/>
                  <a:pt x="7974" y="16043"/>
                  <a:pt x="5849" y="16043"/>
                </a:cubicBezTo>
                <a:cubicBezTo>
                  <a:pt x="5053" y="16043"/>
                  <a:pt x="4285" y="16184"/>
                  <a:pt x="3605" y="16505"/>
                </a:cubicBezTo>
                <a:cubicBezTo>
                  <a:pt x="3535" y="16505"/>
                  <a:pt x="3466" y="16713"/>
                  <a:pt x="3535" y="16782"/>
                </a:cubicBezTo>
                <a:cubicBezTo>
                  <a:pt x="4203" y="18594"/>
                  <a:pt x="7230" y="20175"/>
                  <a:pt x="9687" y="20175"/>
                </a:cubicBezTo>
                <a:cubicBezTo>
                  <a:pt x="10803" y="20175"/>
                  <a:pt x="11802" y="19849"/>
                  <a:pt x="12408" y="19070"/>
                </a:cubicBezTo>
                <a:cubicBezTo>
                  <a:pt x="12685" y="19139"/>
                  <a:pt x="12963" y="19278"/>
                  <a:pt x="13240" y="19416"/>
                </a:cubicBezTo>
                <a:cubicBezTo>
                  <a:pt x="13656" y="19694"/>
                  <a:pt x="14002" y="20109"/>
                  <a:pt x="14418" y="20387"/>
                </a:cubicBezTo>
                <a:cubicBezTo>
                  <a:pt x="14973" y="21565"/>
                  <a:pt x="15527" y="22744"/>
                  <a:pt x="16013" y="23922"/>
                </a:cubicBezTo>
                <a:cubicBezTo>
                  <a:pt x="16221" y="24407"/>
                  <a:pt x="16428" y="24892"/>
                  <a:pt x="16636" y="25447"/>
                </a:cubicBezTo>
                <a:cubicBezTo>
                  <a:pt x="16636" y="25447"/>
                  <a:pt x="16636" y="25516"/>
                  <a:pt x="16706" y="25586"/>
                </a:cubicBezTo>
                <a:lnTo>
                  <a:pt x="17260" y="26833"/>
                </a:lnTo>
                <a:cubicBezTo>
                  <a:pt x="16914" y="26625"/>
                  <a:pt x="16567" y="26487"/>
                  <a:pt x="16151" y="26417"/>
                </a:cubicBezTo>
                <a:cubicBezTo>
                  <a:pt x="16151" y="26348"/>
                  <a:pt x="16151" y="26348"/>
                  <a:pt x="16151" y="26279"/>
                </a:cubicBezTo>
                <a:cubicBezTo>
                  <a:pt x="15389" y="24754"/>
                  <a:pt x="12824" y="24130"/>
                  <a:pt x="11299" y="23783"/>
                </a:cubicBezTo>
                <a:cubicBezTo>
                  <a:pt x="10613" y="23599"/>
                  <a:pt x="9906" y="23504"/>
                  <a:pt x="9199" y="23504"/>
                </a:cubicBezTo>
                <a:cubicBezTo>
                  <a:pt x="8048" y="23504"/>
                  <a:pt x="6896" y="23754"/>
                  <a:pt x="5823" y="24269"/>
                </a:cubicBezTo>
                <a:cubicBezTo>
                  <a:pt x="5684" y="24269"/>
                  <a:pt x="5684" y="24477"/>
                  <a:pt x="5753" y="24546"/>
                </a:cubicBezTo>
                <a:cubicBezTo>
                  <a:pt x="6863" y="26071"/>
                  <a:pt x="8942" y="26695"/>
                  <a:pt x="10606" y="27319"/>
                </a:cubicBezTo>
                <a:cubicBezTo>
                  <a:pt x="11576" y="27700"/>
                  <a:pt x="12564" y="27960"/>
                  <a:pt x="13526" y="27960"/>
                </a:cubicBezTo>
                <a:cubicBezTo>
                  <a:pt x="14488" y="27960"/>
                  <a:pt x="15423" y="27700"/>
                  <a:pt x="16290" y="27041"/>
                </a:cubicBezTo>
                <a:cubicBezTo>
                  <a:pt x="16775" y="27388"/>
                  <a:pt x="17330" y="27665"/>
                  <a:pt x="17815" y="28081"/>
                </a:cubicBezTo>
                <a:cubicBezTo>
                  <a:pt x="18785" y="30507"/>
                  <a:pt x="19825" y="33003"/>
                  <a:pt x="20657" y="35498"/>
                </a:cubicBezTo>
                <a:cubicBezTo>
                  <a:pt x="20380" y="35221"/>
                  <a:pt x="20033" y="34944"/>
                  <a:pt x="19617" y="34736"/>
                </a:cubicBezTo>
                <a:cubicBezTo>
                  <a:pt x="18508" y="33349"/>
                  <a:pt x="17052" y="32171"/>
                  <a:pt x="15458" y="31339"/>
                </a:cubicBezTo>
                <a:cubicBezTo>
                  <a:pt x="14558" y="30752"/>
                  <a:pt x="13503" y="30452"/>
                  <a:pt x="12430" y="30452"/>
                </a:cubicBezTo>
                <a:cubicBezTo>
                  <a:pt x="11604" y="30452"/>
                  <a:pt x="10766" y="30630"/>
                  <a:pt x="9982" y="30992"/>
                </a:cubicBezTo>
                <a:cubicBezTo>
                  <a:pt x="9913" y="31062"/>
                  <a:pt x="9843" y="31200"/>
                  <a:pt x="9913" y="31339"/>
                </a:cubicBezTo>
                <a:cubicBezTo>
                  <a:pt x="11336" y="33803"/>
                  <a:pt x="14619" y="36094"/>
                  <a:pt x="17713" y="36094"/>
                </a:cubicBezTo>
                <a:cubicBezTo>
                  <a:pt x="18535" y="36094"/>
                  <a:pt x="19345" y="35932"/>
                  <a:pt x="20102" y="35567"/>
                </a:cubicBezTo>
                <a:cubicBezTo>
                  <a:pt x="20449" y="35845"/>
                  <a:pt x="20796" y="36261"/>
                  <a:pt x="21073" y="36677"/>
                </a:cubicBezTo>
                <a:cubicBezTo>
                  <a:pt x="21974" y="39103"/>
                  <a:pt x="22667" y="41598"/>
                  <a:pt x="23291" y="44094"/>
                </a:cubicBezTo>
                <a:cubicBezTo>
                  <a:pt x="23291" y="44198"/>
                  <a:pt x="23378" y="44250"/>
                  <a:pt x="23456" y="44250"/>
                </a:cubicBezTo>
                <a:cubicBezTo>
                  <a:pt x="23534" y="44250"/>
                  <a:pt x="23603" y="44198"/>
                  <a:pt x="23568" y="44094"/>
                </a:cubicBezTo>
                <a:cubicBezTo>
                  <a:pt x="23360" y="42361"/>
                  <a:pt x="23083" y="40697"/>
                  <a:pt x="22598" y="39033"/>
                </a:cubicBezTo>
                <a:cubicBezTo>
                  <a:pt x="23083" y="38548"/>
                  <a:pt x="23568" y="38063"/>
                  <a:pt x="24054" y="37508"/>
                </a:cubicBezTo>
                <a:cubicBezTo>
                  <a:pt x="25579" y="36469"/>
                  <a:pt x="27173" y="35637"/>
                  <a:pt x="27866" y="33835"/>
                </a:cubicBezTo>
                <a:cubicBezTo>
                  <a:pt x="28559" y="31963"/>
                  <a:pt x="28767" y="30022"/>
                  <a:pt x="28559" y="28150"/>
                </a:cubicBezTo>
                <a:cubicBezTo>
                  <a:pt x="28507" y="27994"/>
                  <a:pt x="28416" y="27916"/>
                  <a:pt x="28315" y="27916"/>
                </a:cubicBezTo>
                <a:cubicBezTo>
                  <a:pt x="28282" y="27916"/>
                  <a:pt x="28247" y="27925"/>
                  <a:pt x="28213" y="27942"/>
                </a:cubicBezTo>
                <a:cubicBezTo>
                  <a:pt x="26826" y="28844"/>
                  <a:pt x="25856" y="30161"/>
                  <a:pt x="25232" y="31686"/>
                </a:cubicBezTo>
                <a:cubicBezTo>
                  <a:pt x="24331" y="33488"/>
                  <a:pt x="24192" y="35360"/>
                  <a:pt x="23499" y="37231"/>
                </a:cubicBezTo>
                <a:lnTo>
                  <a:pt x="23430" y="37300"/>
                </a:lnTo>
                <a:cubicBezTo>
                  <a:pt x="23291" y="37370"/>
                  <a:pt x="23291" y="37508"/>
                  <a:pt x="23360" y="37578"/>
                </a:cubicBezTo>
                <a:cubicBezTo>
                  <a:pt x="23083" y="37924"/>
                  <a:pt x="22806" y="38271"/>
                  <a:pt x="22528" y="38617"/>
                </a:cubicBezTo>
                <a:cubicBezTo>
                  <a:pt x="22043" y="37023"/>
                  <a:pt x="21489" y="35498"/>
                  <a:pt x="20934" y="33973"/>
                </a:cubicBezTo>
                <a:cubicBezTo>
                  <a:pt x="21419" y="33072"/>
                  <a:pt x="21835" y="32171"/>
                  <a:pt x="22113" y="31200"/>
                </a:cubicBezTo>
                <a:cubicBezTo>
                  <a:pt x="25163" y="27457"/>
                  <a:pt x="25856" y="22328"/>
                  <a:pt x="23915" y="17891"/>
                </a:cubicBezTo>
                <a:cubicBezTo>
                  <a:pt x="23874" y="17810"/>
                  <a:pt x="23810" y="17776"/>
                  <a:pt x="23736" y="17776"/>
                </a:cubicBezTo>
                <a:cubicBezTo>
                  <a:pt x="23683" y="17776"/>
                  <a:pt x="23626" y="17793"/>
                  <a:pt x="23568" y="17822"/>
                </a:cubicBezTo>
                <a:cubicBezTo>
                  <a:pt x="21835" y="18931"/>
                  <a:pt x="21419" y="21288"/>
                  <a:pt x="20934" y="23229"/>
                </a:cubicBezTo>
                <a:cubicBezTo>
                  <a:pt x="20380" y="26140"/>
                  <a:pt x="20865" y="28913"/>
                  <a:pt x="21073" y="31894"/>
                </a:cubicBezTo>
                <a:cubicBezTo>
                  <a:pt x="20934" y="32379"/>
                  <a:pt x="20796" y="32864"/>
                  <a:pt x="20588" y="33419"/>
                </a:cubicBezTo>
                <a:cubicBezTo>
                  <a:pt x="19478" y="30646"/>
                  <a:pt x="18231" y="27873"/>
                  <a:pt x="17052" y="25239"/>
                </a:cubicBezTo>
                <a:cubicBezTo>
                  <a:pt x="17260" y="24546"/>
                  <a:pt x="17399" y="23783"/>
                  <a:pt x="17538" y="23090"/>
                </a:cubicBezTo>
                <a:cubicBezTo>
                  <a:pt x="17566" y="23119"/>
                  <a:pt x="17619" y="23136"/>
                  <a:pt x="17670" y="23136"/>
                </a:cubicBezTo>
                <a:cubicBezTo>
                  <a:pt x="17743" y="23136"/>
                  <a:pt x="17815" y="23102"/>
                  <a:pt x="17815" y="23021"/>
                </a:cubicBezTo>
                <a:cubicBezTo>
                  <a:pt x="19548" y="19070"/>
                  <a:pt x="20241" y="14009"/>
                  <a:pt x="17815" y="10197"/>
                </a:cubicBezTo>
                <a:cubicBezTo>
                  <a:pt x="17780" y="10093"/>
                  <a:pt x="17694" y="10041"/>
                  <a:pt x="17607" y="10041"/>
                </a:cubicBezTo>
                <a:cubicBezTo>
                  <a:pt x="17520" y="10041"/>
                  <a:pt x="17434" y="10093"/>
                  <a:pt x="17399" y="10197"/>
                </a:cubicBezTo>
                <a:cubicBezTo>
                  <a:pt x="15042" y="13940"/>
                  <a:pt x="14903" y="18654"/>
                  <a:pt x="17122" y="22536"/>
                </a:cubicBezTo>
                <a:lnTo>
                  <a:pt x="16844" y="24477"/>
                </a:lnTo>
                <a:cubicBezTo>
                  <a:pt x="15735" y="22050"/>
                  <a:pt x="14626" y="19624"/>
                  <a:pt x="13378" y="17267"/>
                </a:cubicBezTo>
                <a:cubicBezTo>
                  <a:pt x="13586" y="16020"/>
                  <a:pt x="13586" y="14703"/>
                  <a:pt x="13448" y="13455"/>
                </a:cubicBezTo>
                <a:cubicBezTo>
                  <a:pt x="14002" y="9989"/>
                  <a:pt x="14349" y="6246"/>
                  <a:pt x="11923" y="3404"/>
                </a:cubicBezTo>
                <a:cubicBezTo>
                  <a:pt x="11888" y="3369"/>
                  <a:pt x="11819" y="3352"/>
                  <a:pt x="11750" y="3352"/>
                </a:cubicBezTo>
                <a:cubicBezTo>
                  <a:pt x="11680" y="3352"/>
                  <a:pt x="11611" y="3369"/>
                  <a:pt x="11576" y="3404"/>
                </a:cubicBezTo>
                <a:cubicBezTo>
                  <a:pt x="9705" y="6107"/>
                  <a:pt x="10883" y="11791"/>
                  <a:pt x="13032" y="14217"/>
                </a:cubicBezTo>
                <a:cubicBezTo>
                  <a:pt x="13032" y="15049"/>
                  <a:pt x="13032" y="15812"/>
                  <a:pt x="13032" y="16644"/>
                </a:cubicBezTo>
                <a:cubicBezTo>
                  <a:pt x="12131" y="15049"/>
                  <a:pt x="11160" y="13524"/>
                  <a:pt x="10121" y="11999"/>
                </a:cubicBezTo>
                <a:cubicBezTo>
                  <a:pt x="9982" y="10890"/>
                  <a:pt x="9705" y="9850"/>
                  <a:pt x="9289" y="8741"/>
                </a:cubicBezTo>
                <a:cubicBezTo>
                  <a:pt x="9289" y="8741"/>
                  <a:pt x="9289" y="8672"/>
                  <a:pt x="9289" y="8672"/>
                </a:cubicBezTo>
                <a:cubicBezTo>
                  <a:pt x="9081" y="6870"/>
                  <a:pt x="8665" y="5067"/>
                  <a:pt x="7902" y="3473"/>
                </a:cubicBezTo>
                <a:cubicBezTo>
                  <a:pt x="7417" y="2225"/>
                  <a:pt x="6932" y="839"/>
                  <a:pt x="5753" y="76"/>
                </a:cubicBezTo>
                <a:cubicBezTo>
                  <a:pt x="5701" y="23"/>
                  <a:pt x="5648" y="1"/>
                  <a:pt x="559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5" name="TextBox 4">
            <a:extLst>
              <a:ext uri="{FF2B5EF4-FFF2-40B4-BE49-F238E27FC236}">
                <a16:creationId xmlns:a16="http://schemas.microsoft.com/office/drawing/2014/main" id="{27AA1ADE-3396-2740-8C35-E0686250579D}"/>
              </a:ext>
            </a:extLst>
          </p:cNvPr>
          <p:cNvSpPr txBox="1"/>
          <p:nvPr/>
        </p:nvSpPr>
        <p:spPr>
          <a:xfrm>
            <a:off x="5772310" y="2773791"/>
            <a:ext cx="5295552" cy="707886"/>
          </a:xfrm>
          <a:prstGeom prst="rect">
            <a:avLst/>
          </a:prstGeom>
          <a:noFill/>
        </p:spPr>
        <p:txBody>
          <a:bodyPr wrap="none" rtlCol="0">
            <a:spAutoFit/>
          </a:bodyPr>
          <a:lstStyle/>
          <a:p>
            <a:r>
              <a:rPr lang="en-US" sz="4000" b="1" dirty="0">
                <a:latin typeface="+mj-lt"/>
              </a:rPr>
              <a:t>II. </a:t>
            </a:r>
            <a:r>
              <a:rPr lang="vi-VN" sz="4000" b="1" dirty="0">
                <a:latin typeface="+mj-lt"/>
              </a:rPr>
              <a:t>Thực hành tiếng Việt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821842-701A-5D49-9FF7-15BFD803A252}"/>
              </a:ext>
            </a:extLst>
          </p:cNvPr>
          <p:cNvPicPr>
            <a:picLocks noChangeAspect="1"/>
          </p:cNvPicPr>
          <p:nvPr/>
        </p:nvPicPr>
        <p:blipFill>
          <a:blip r:embed="rId2"/>
          <a:stretch>
            <a:fillRect/>
          </a:stretch>
        </p:blipFill>
        <p:spPr>
          <a:xfrm>
            <a:off x="0" y="10602"/>
            <a:ext cx="12191999" cy="6847398"/>
          </a:xfrm>
          <a:prstGeom prst="rect">
            <a:avLst/>
          </a:prstGeom>
        </p:spPr>
      </p:pic>
      <p:sp>
        <p:nvSpPr>
          <p:cNvPr id="12" name="TextBox 11">
            <a:extLst>
              <a:ext uri="{FF2B5EF4-FFF2-40B4-BE49-F238E27FC236}">
                <a16:creationId xmlns:a16="http://schemas.microsoft.com/office/drawing/2014/main" id="{771A832C-9F90-B34E-ABE5-6BC62834E6E9}"/>
              </a:ext>
            </a:extLst>
          </p:cNvPr>
          <p:cNvSpPr txBox="1"/>
          <p:nvPr/>
        </p:nvSpPr>
        <p:spPr>
          <a:xfrm>
            <a:off x="2592636" y="2430270"/>
            <a:ext cx="7954992" cy="2175596"/>
          </a:xfrm>
          <a:prstGeom prst="rect">
            <a:avLst/>
          </a:prstGeom>
          <a:noFill/>
        </p:spPr>
        <p:txBody>
          <a:bodyPr wrap="square" rtlCol="0">
            <a:spAutoFit/>
          </a:bodyPr>
          <a:lstStyle/>
          <a:p>
            <a:pPr algn="ctr">
              <a:lnSpc>
                <a:spcPct val="150000"/>
              </a:lnSpc>
            </a:pPr>
            <a:r>
              <a:rPr lang="vi-VN" sz="4800" b="1" dirty="0">
                <a:ln>
                  <a:solidFill>
                    <a:schemeClr val="accent2"/>
                  </a:solidFill>
                </a:ln>
                <a:solidFill>
                  <a:schemeClr val="bg1"/>
                </a:solidFill>
                <a:effectLst>
                  <a:glow rad="63500">
                    <a:schemeClr val="accent2">
                      <a:satMod val="175000"/>
                      <a:alpha val="40000"/>
                    </a:schemeClr>
                  </a:glow>
                </a:effectLst>
                <a:latin typeface="+mj-lt"/>
              </a:rPr>
              <a:t>KHĂN TRẢI BÀN </a:t>
            </a:r>
          </a:p>
          <a:p>
            <a:pPr algn="ctr">
              <a:lnSpc>
                <a:spcPct val="150000"/>
              </a:lnSpc>
            </a:pPr>
            <a:r>
              <a:rPr lang="vi-VN" sz="4800" b="1" dirty="0">
                <a:ln>
                  <a:solidFill>
                    <a:schemeClr val="accent2"/>
                  </a:solidFill>
                </a:ln>
                <a:solidFill>
                  <a:schemeClr val="bg1"/>
                </a:solidFill>
                <a:effectLst>
                  <a:glow rad="63500">
                    <a:schemeClr val="accent2">
                      <a:satMod val="175000"/>
                      <a:alpha val="40000"/>
                    </a:schemeClr>
                  </a:glow>
                </a:effectLst>
                <a:latin typeface="+mj-lt"/>
              </a:rPr>
              <a:t>MỞ RỘNG</a:t>
            </a:r>
          </a:p>
        </p:txBody>
      </p:sp>
      <p:sp>
        <p:nvSpPr>
          <p:cNvPr id="14" name="TextBox 13">
            <a:extLst>
              <a:ext uri="{FF2B5EF4-FFF2-40B4-BE49-F238E27FC236}">
                <a16:creationId xmlns:a16="http://schemas.microsoft.com/office/drawing/2014/main" id="{21386DA9-3A41-0F44-B1AA-EFB1FC1A8758}"/>
              </a:ext>
            </a:extLst>
          </p:cNvPr>
          <p:cNvSpPr txBox="1"/>
          <p:nvPr/>
        </p:nvSpPr>
        <p:spPr>
          <a:xfrm>
            <a:off x="633846" y="839301"/>
            <a:ext cx="7954992" cy="1067600"/>
          </a:xfrm>
          <a:prstGeom prst="rect">
            <a:avLst/>
          </a:prstGeom>
          <a:noFill/>
        </p:spPr>
        <p:txBody>
          <a:bodyPr wrap="square" rtlCol="0">
            <a:spAutoFit/>
          </a:bodyPr>
          <a:lstStyle/>
          <a:p>
            <a:pPr algn="ctr">
              <a:lnSpc>
                <a:spcPct val="150000"/>
              </a:lnSpc>
            </a:pPr>
            <a:r>
              <a:rPr lang="vi-VN" sz="4800" b="1" dirty="0">
                <a:latin typeface="+mj-lt"/>
              </a:rPr>
              <a:t>CUỘC THI</a:t>
            </a:r>
          </a:p>
        </p:txBody>
      </p:sp>
      <p:pic>
        <p:nvPicPr>
          <p:cNvPr id="6" name="Picture 6" descr="Giáo Dục, Học Tập, Học Sinh, Kiến Thức, Học Nhóm, Tải hình PNG 187 -  Free.Vector6.com">
            <a:extLst>
              <a:ext uri="{FF2B5EF4-FFF2-40B4-BE49-F238E27FC236}">
                <a16:creationId xmlns:a16="http://schemas.microsoft.com/office/drawing/2014/main" id="{DF6C12DD-8F3A-374A-BF53-8690E2A0F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382" y="-934347"/>
            <a:ext cx="5408616" cy="328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1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lap\Downloads\hình nền pp\AAIA_wDGAAAAAQAAAAAAAApYAAAAJGFlMGZhZTZkLWIyMTItNGI1My1hZDEwLWYzYzlkYTJlNjNk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9C3E5FB-F9ED-4825-A30A-20DD9BEE08BA}"/>
              </a:ext>
            </a:extLst>
          </p:cNvPr>
          <p:cNvSpPr txBox="1"/>
          <p:nvPr/>
        </p:nvSpPr>
        <p:spPr>
          <a:xfrm>
            <a:off x="1311965" y="1982450"/>
            <a:ext cx="10071652" cy="2616101"/>
          </a:xfrm>
          <a:prstGeom prst="rect">
            <a:avLst/>
          </a:prstGeom>
          <a:noFill/>
        </p:spPr>
        <p:txBody>
          <a:bodyPr wrap="square" rtlCol="0">
            <a:spAutoFit/>
          </a:bodyPr>
          <a:lstStyle/>
          <a:p>
            <a:pPr algn="ctr"/>
            <a:r>
              <a:rPr lang="en-US" sz="3200" b="1" dirty="0" err="1"/>
              <a:t>Tiết</a:t>
            </a:r>
            <a:r>
              <a:rPr lang="en-US" sz="3200" b="1" dirty="0"/>
              <a:t> 109, 120:</a:t>
            </a:r>
          </a:p>
          <a:p>
            <a:pPr algn="ctr"/>
            <a:r>
              <a:rPr lang="vi-VN" sz="4400" b="1" dirty="0">
                <a:solidFill>
                  <a:schemeClr val="accent6">
                    <a:lumMod val="50000"/>
                  </a:schemeClr>
                </a:solidFill>
              </a:rPr>
              <a:t>THỰC HÀNH TIẾNG VIỆT: </a:t>
            </a:r>
            <a:endParaRPr lang="en-US" sz="4400" b="1" dirty="0">
              <a:solidFill>
                <a:schemeClr val="accent6">
                  <a:lumMod val="50000"/>
                </a:schemeClr>
              </a:solidFill>
            </a:endParaRPr>
          </a:p>
          <a:p>
            <a:pPr algn="ctr"/>
            <a:r>
              <a:rPr lang="en-US" sz="4400" b="1" dirty="0">
                <a:solidFill>
                  <a:schemeClr val="accent6">
                    <a:lumMod val="50000"/>
                  </a:schemeClr>
                </a:solidFill>
              </a:rPr>
              <a:t>MỞ RỘNG THÀNH PHẦN CHÍNH VÀ TRẠNG NGỮ BẰNG CỤM TỪ</a:t>
            </a:r>
          </a:p>
        </p:txBody>
      </p:sp>
    </p:spTree>
    <p:extLst>
      <p:ext uri="{BB962C8B-B14F-4D97-AF65-F5344CB8AC3E}">
        <p14:creationId xmlns:p14="http://schemas.microsoft.com/office/powerpoint/2010/main" val="25055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6D4F3C-52CD-7043-B7B8-920833F7B8DC}"/>
              </a:ext>
            </a:extLst>
          </p:cNvPr>
          <p:cNvPicPr>
            <a:picLocks noChangeAspect="1"/>
          </p:cNvPicPr>
          <p:nvPr/>
        </p:nvPicPr>
        <p:blipFill>
          <a:blip r:embed="rId2"/>
          <a:stretch>
            <a:fillRect/>
          </a:stretch>
        </p:blipFill>
        <p:spPr>
          <a:xfrm>
            <a:off x="-28304" y="12404"/>
            <a:ext cx="12192000" cy="6858000"/>
          </a:xfrm>
          <a:prstGeom prst="rect">
            <a:avLst/>
          </a:prstGeom>
        </p:spPr>
      </p:pic>
      <p:sp>
        <p:nvSpPr>
          <p:cNvPr id="6" name="TextBox 5">
            <a:extLst>
              <a:ext uri="{FF2B5EF4-FFF2-40B4-BE49-F238E27FC236}">
                <a16:creationId xmlns:a16="http://schemas.microsoft.com/office/drawing/2014/main" id="{BA27C136-B59E-B94F-BE31-0C7C6090CA80}"/>
              </a:ext>
            </a:extLst>
          </p:cNvPr>
          <p:cNvSpPr txBox="1"/>
          <p:nvPr/>
        </p:nvSpPr>
        <p:spPr>
          <a:xfrm>
            <a:off x="618066" y="35357"/>
            <a:ext cx="10955867" cy="6651821"/>
          </a:xfrm>
          <a:prstGeom prst="rect">
            <a:avLst/>
          </a:prstGeom>
          <a:noFill/>
        </p:spPr>
        <p:txBody>
          <a:bodyPr wrap="square">
            <a:spAutoFit/>
          </a:bodyPr>
          <a:lstStyle/>
          <a:p>
            <a:pPr algn="just">
              <a:lnSpc>
                <a:spcPct val="150000"/>
              </a:lnSpc>
            </a:pPr>
            <a:r>
              <a:rPr lang="vi-VN" sz="3200" b="1" dirty="0">
                <a:solidFill>
                  <a:schemeClr val="bg1"/>
                </a:solidFill>
                <a:latin typeface="+mj-lt"/>
              </a:rPr>
              <a:t>Hướng dẫn thực hiện nhiệm vụ:</a:t>
            </a:r>
          </a:p>
          <a:p>
            <a:pPr marL="514350" indent="-514350" algn="just">
              <a:lnSpc>
                <a:spcPct val="150000"/>
              </a:lnSpc>
              <a:buAutoNum type="arabicPeriod"/>
            </a:pPr>
            <a:r>
              <a:rPr lang="vi-VN" sz="3200" b="1" dirty="0">
                <a:solidFill>
                  <a:schemeClr val="bg1"/>
                </a:solidFill>
                <a:latin typeface="+mj-lt"/>
              </a:rPr>
              <a:t>Lớp chia thành 5 nhóm (tương ứng với các câu a, b, c, d, đ trong bài tập 1, trang 83/SGK). </a:t>
            </a:r>
          </a:p>
          <a:p>
            <a:pPr marL="514350" indent="-514350" algn="just">
              <a:lnSpc>
                <a:spcPct val="150000"/>
              </a:lnSpc>
              <a:buAutoNum type="arabicPeriod"/>
            </a:pPr>
            <a:r>
              <a:rPr lang="vi-VN" sz="3200" b="1" dirty="0">
                <a:solidFill>
                  <a:schemeClr val="bg1"/>
                </a:solidFill>
                <a:latin typeface="+mj-lt"/>
              </a:rPr>
              <a:t>Mỗi thành viên tự đọc cặp ngữ liệu và ghi ra nhận xét của mình lên một phần bảng nhóm.</a:t>
            </a:r>
          </a:p>
          <a:p>
            <a:pPr marL="514350" indent="-514350" algn="just">
              <a:lnSpc>
                <a:spcPct val="150000"/>
              </a:lnSpc>
              <a:buAutoNum type="arabicPeriod"/>
            </a:pPr>
            <a:r>
              <a:rPr lang="vi-VN" sz="3200" b="1" dirty="0">
                <a:solidFill>
                  <a:schemeClr val="bg1"/>
                </a:solidFill>
                <a:latin typeface="+mj-lt"/>
              </a:rPr>
              <a:t>Các thành viên trong nhóm thống nhất các tác dụng hợp lý nhất của việc mở rộng trạng ngữ và thành phần chính vào giữa bảng nhóm.</a:t>
            </a:r>
          </a:p>
          <a:p>
            <a:pPr marL="514350" indent="-514350" algn="just">
              <a:lnSpc>
                <a:spcPct val="150000"/>
              </a:lnSpc>
              <a:buAutoNum type="arabicPeriod"/>
            </a:pPr>
            <a:r>
              <a:rPr lang="vi-VN" sz="3200" b="1" dirty="0">
                <a:solidFill>
                  <a:schemeClr val="bg1"/>
                </a:solidFill>
                <a:latin typeface="+mj-lt"/>
              </a:rPr>
              <a:t>Các nhóm trình bày kết quả.</a:t>
            </a:r>
          </a:p>
        </p:txBody>
      </p:sp>
    </p:spTree>
    <p:extLst>
      <p:ext uri="{BB962C8B-B14F-4D97-AF65-F5344CB8AC3E}">
        <p14:creationId xmlns:p14="http://schemas.microsoft.com/office/powerpoint/2010/main" val="22292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EFF95-4094-C745-AD1B-C4966155DF1F}"/>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7FC1578-3080-B541-9CA2-77CDF252ABC6}"/>
              </a:ext>
            </a:extLst>
          </p:cNvPr>
          <p:cNvSpPr txBox="1"/>
          <p:nvPr/>
        </p:nvSpPr>
        <p:spPr>
          <a:xfrm>
            <a:off x="728133" y="374134"/>
            <a:ext cx="6231466" cy="523220"/>
          </a:xfrm>
          <a:prstGeom prst="rect">
            <a:avLst/>
          </a:prstGeom>
          <a:noFill/>
        </p:spPr>
        <p:txBody>
          <a:bodyPr wrap="square">
            <a:spAutoFit/>
          </a:bodyPr>
          <a:lstStyle/>
          <a:p>
            <a:pPr algn="just"/>
            <a:r>
              <a:rPr lang="vi-VN" sz="2800" b="1" dirty="0">
                <a:latin typeface="+mj-lt"/>
              </a:rPr>
              <a:t>Bài tập 1 (SGK/83)</a:t>
            </a:r>
          </a:p>
        </p:txBody>
      </p:sp>
      <p:sp>
        <p:nvSpPr>
          <p:cNvPr id="11" name="TextBox 10">
            <a:extLst>
              <a:ext uri="{FF2B5EF4-FFF2-40B4-BE49-F238E27FC236}">
                <a16:creationId xmlns:a16="http://schemas.microsoft.com/office/drawing/2014/main" id="{0F116DE3-5F21-394C-B79D-DE2D1B89E99A}"/>
              </a:ext>
            </a:extLst>
          </p:cNvPr>
          <p:cNvSpPr txBox="1"/>
          <p:nvPr/>
        </p:nvSpPr>
        <p:spPr>
          <a:xfrm>
            <a:off x="728133" y="897354"/>
            <a:ext cx="10854267" cy="830997"/>
          </a:xfrm>
          <a:prstGeom prst="rect">
            <a:avLst/>
          </a:prstGeom>
          <a:noFill/>
        </p:spPr>
        <p:txBody>
          <a:bodyPr wrap="square">
            <a:spAutoFit/>
          </a:bodyPr>
          <a:lstStyle/>
          <a:p>
            <a:pPr algn="just"/>
            <a:r>
              <a:rPr lang="vi-VN" sz="2400" b="1" dirty="0">
                <a:latin typeface="+mj-lt"/>
              </a:rPr>
              <a:t>a1 và a2. Mở rộng chủ ngữ thành cụm từ: </a:t>
            </a:r>
            <a:r>
              <a:rPr lang="vi-VN" sz="2400" b="1" i="1" dirty="0">
                <a:latin typeface="+mj-lt"/>
              </a:rPr>
              <a:t>Chàng Đan-kô can trường và kiêu hãnh.</a:t>
            </a:r>
          </a:p>
          <a:p>
            <a:pPr algn="just"/>
            <a:r>
              <a:rPr lang="vi-VN" sz="2400" b="1" dirty="0">
                <a:latin typeface="+mj-lt"/>
                <a:sym typeface="Wingdings" pitchFamily="2" charset="2"/>
              </a:rPr>
              <a:t> Làm rõ đặc điểm tính cách Đan-kô</a:t>
            </a:r>
            <a:r>
              <a:rPr lang="vi-VN" sz="2400" b="1" dirty="0">
                <a:latin typeface="+mj-lt"/>
              </a:rPr>
              <a:t> </a:t>
            </a:r>
          </a:p>
        </p:txBody>
      </p:sp>
      <p:sp>
        <p:nvSpPr>
          <p:cNvPr id="12" name="TextBox 11">
            <a:extLst>
              <a:ext uri="{FF2B5EF4-FFF2-40B4-BE49-F238E27FC236}">
                <a16:creationId xmlns:a16="http://schemas.microsoft.com/office/drawing/2014/main" id="{A56053EC-15C7-8A48-8E0D-F895E5054209}"/>
              </a:ext>
            </a:extLst>
          </p:cNvPr>
          <p:cNvSpPr txBox="1"/>
          <p:nvPr/>
        </p:nvSpPr>
        <p:spPr>
          <a:xfrm>
            <a:off x="728133" y="1727087"/>
            <a:ext cx="10854267" cy="830997"/>
          </a:xfrm>
          <a:prstGeom prst="rect">
            <a:avLst/>
          </a:prstGeom>
          <a:noFill/>
        </p:spPr>
        <p:txBody>
          <a:bodyPr wrap="square">
            <a:spAutoFit/>
          </a:bodyPr>
          <a:lstStyle/>
          <a:p>
            <a:pPr algn="just"/>
            <a:r>
              <a:rPr lang="vi-VN" sz="2400" b="1" dirty="0">
                <a:latin typeface="+mj-lt"/>
              </a:rPr>
              <a:t>b1 và b2. Mở rộng trạng ngữ thành cụm từ: </a:t>
            </a:r>
            <a:r>
              <a:rPr lang="vi-VN" sz="2400" b="1" i="1" dirty="0">
                <a:latin typeface="+mj-lt"/>
              </a:rPr>
              <a:t>Đến cửa sổ nhà Đào</a:t>
            </a:r>
          </a:p>
          <a:p>
            <a:pPr algn="just"/>
            <a:r>
              <a:rPr lang="vi-VN" sz="2400" b="1" dirty="0">
                <a:latin typeface="+mj-lt"/>
                <a:sym typeface="Wingdings" pitchFamily="2" charset="2"/>
              </a:rPr>
              <a:t> Làm rõ địa điểm cụ thể</a:t>
            </a:r>
            <a:endParaRPr lang="vi-VN" sz="2400" b="1" dirty="0">
              <a:latin typeface="+mj-lt"/>
            </a:endParaRPr>
          </a:p>
        </p:txBody>
      </p:sp>
      <p:sp>
        <p:nvSpPr>
          <p:cNvPr id="13" name="TextBox 12">
            <a:extLst>
              <a:ext uri="{FF2B5EF4-FFF2-40B4-BE49-F238E27FC236}">
                <a16:creationId xmlns:a16="http://schemas.microsoft.com/office/drawing/2014/main" id="{546A43FF-DB19-4F42-8EA8-FB8386168C9A}"/>
              </a:ext>
            </a:extLst>
          </p:cNvPr>
          <p:cNvSpPr txBox="1"/>
          <p:nvPr/>
        </p:nvSpPr>
        <p:spPr>
          <a:xfrm>
            <a:off x="728132" y="2558084"/>
            <a:ext cx="10854267" cy="1569660"/>
          </a:xfrm>
          <a:prstGeom prst="rect">
            <a:avLst/>
          </a:prstGeom>
          <a:noFill/>
        </p:spPr>
        <p:txBody>
          <a:bodyPr wrap="square">
            <a:spAutoFit/>
          </a:bodyPr>
          <a:lstStyle/>
          <a:p>
            <a:pPr algn="just"/>
            <a:r>
              <a:rPr lang="vi-VN" sz="2400" b="1" dirty="0">
                <a:latin typeface="+mj-lt"/>
              </a:rPr>
              <a:t>c1 và c2. Mở rộng trạng ngữ thành các cụm từ: </a:t>
            </a:r>
            <a:r>
              <a:rPr lang="vi-VN" sz="2400" b="1" i="1" dirty="0">
                <a:latin typeface="+mj-lt"/>
              </a:rPr>
              <a:t>giữa tiếng gầm gào đắc thắng của rừng rú, trong bóng tối run rẩy;</a:t>
            </a:r>
            <a:r>
              <a:rPr lang="vi-VN" sz="2400" b="1" dirty="0">
                <a:latin typeface="+mj-lt"/>
              </a:rPr>
              <a:t> mở rộng chủ ngữ thành cụm từ: </a:t>
            </a:r>
            <a:r>
              <a:rPr lang="vi-VN" sz="2400" b="1" i="1" dirty="0">
                <a:latin typeface="+mj-lt"/>
              </a:rPr>
              <a:t>những con người dữ tợn và mệt mỏi ấy</a:t>
            </a:r>
          </a:p>
          <a:p>
            <a:pPr algn="just"/>
            <a:r>
              <a:rPr lang="vi-VN" sz="2400" b="1" dirty="0">
                <a:latin typeface="+mj-lt"/>
                <a:sym typeface="Wingdings" pitchFamily="2" charset="2"/>
              </a:rPr>
              <a:t> Làm rõ địa điểm, khung cảnh; làm rõ đặc điểm trạng thái tinh thần </a:t>
            </a:r>
            <a:endParaRPr lang="vi-VN" sz="2400" b="1" dirty="0">
              <a:latin typeface="+mj-lt"/>
            </a:endParaRPr>
          </a:p>
        </p:txBody>
      </p:sp>
      <p:sp>
        <p:nvSpPr>
          <p:cNvPr id="14" name="TextBox 13">
            <a:extLst>
              <a:ext uri="{FF2B5EF4-FFF2-40B4-BE49-F238E27FC236}">
                <a16:creationId xmlns:a16="http://schemas.microsoft.com/office/drawing/2014/main" id="{36CFCA04-9F22-8943-8C47-BE736FB684C8}"/>
              </a:ext>
            </a:extLst>
          </p:cNvPr>
          <p:cNvSpPr txBox="1"/>
          <p:nvPr/>
        </p:nvSpPr>
        <p:spPr>
          <a:xfrm>
            <a:off x="728132" y="4118256"/>
            <a:ext cx="10854267" cy="1200329"/>
          </a:xfrm>
          <a:prstGeom prst="rect">
            <a:avLst/>
          </a:prstGeom>
          <a:noFill/>
        </p:spPr>
        <p:txBody>
          <a:bodyPr wrap="square">
            <a:spAutoFit/>
          </a:bodyPr>
          <a:lstStyle/>
          <a:p>
            <a:pPr algn="just"/>
            <a:r>
              <a:rPr lang="vi-VN" sz="2400" b="1" dirty="0">
                <a:latin typeface="+mj-lt"/>
              </a:rPr>
              <a:t>d1 và d2. Mở rộng vị ngữ thành cụm từ: </a:t>
            </a:r>
            <a:r>
              <a:rPr lang="vi-VN" sz="2400" b="1" i="1" dirty="0">
                <a:latin typeface="+mj-lt"/>
              </a:rPr>
              <a:t>một thung lũng rất đẹp với những đồng cỏ xanh rờn hai bên</a:t>
            </a:r>
          </a:p>
          <a:p>
            <a:pPr algn="just"/>
            <a:r>
              <a:rPr lang="vi-VN" sz="2400" b="1" dirty="0">
                <a:latin typeface="+mj-lt"/>
                <a:sym typeface="Wingdings" pitchFamily="2" charset="2"/>
              </a:rPr>
              <a:t> Làm rõ đặc điểm, tính chất của khung cảnh</a:t>
            </a:r>
            <a:endParaRPr lang="vi-VN" sz="2400" b="1" dirty="0">
              <a:latin typeface="+mj-lt"/>
            </a:endParaRPr>
          </a:p>
        </p:txBody>
      </p:sp>
      <p:sp>
        <p:nvSpPr>
          <p:cNvPr id="15" name="TextBox 14">
            <a:extLst>
              <a:ext uri="{FF2B5EF4-FFF2-40B4-BE49-F238E27FC236}">
                <a16:creationId xmlns:a16="http://schemas.microsoft.com/office/drawing/2014/main" id="{6DA29C0E-6BCA-C74D-9B9C-E539FD0D02ED}"/>
              </a:ext>
            </a:extLst>
          </p:cNvPr>
          <p:cNvSpPr txBox="1"/>
          <p:nvPr/>
        </p:nvSpPr>
        <p:spPr>
          <a:xfrm>
            <a:off x="668866" y="5358884"/>
            <a:ext cx="10854267" cy="1200329"/>
          </a:xfrm>
          <a:prstGeom prst="rect">
            <a:avLst/>
          </a:prstGeom>
          <a:noFill/>
        </p:spPr>
        <p:txBody>
          <a:bodyPr wrap="square">
            <a:spAutoFit/>
          </a:bodyPr>
          <a:lstStyle/>
          <a:p>
            <a:pPr algn="just"/>
            <a:r>
              <a:rPr lang="vi-VN" sz="2400" b="1" dirty="0">
                <a:latin typeface="+mj-lt"/>
              </a:rPr>
              <a:t>đ1 và đ2. mở rộng vị ngữ thành cụm từ: </a:t>
            </a:r>
            <a:r>
              <a:rPr lang="vi-VN" sz="2400" b="1" i="1" dirty="0">
                <a:latin typeface="+mj-lt"/>
              </a:rPr>
              <a:t>chú ong lạc đường mà cô đã bỏ quên ở ngoài cửa, khi cô vào trong nhà.</a:t>
            </a:r>
          </a:p>
          <a:p>
            <a:pPr algn="just"/>
            <a:r>
              <a:rPr lang="vi-VN" sz="2400" b="1" dirty="0">
                <a:latin typeface="+mj-lt"/>
                <a:sym typeface="Wingdings" pitchFamily="2" charset="2"/>
              </a:rPr>
              <a:t> Làm rõ thông tin về chú ong. </a:t>
            </a:r>
            <a:endParaRPr lang="vi-VN" sz="2400" b="1" dirty="0">
              <a:latin typeface="+mj-lt"/>
            </a:endParaRPr>
          </a:p>
        </p:txBody>
      </p:sp>
    </p:spTree>
    <p:extLst>
      <p:ext uri="{BB962C8B-B14F-4D97-AF65-F5344CB8AC3E}">
        <p14:creationId xmlns:p14="http://schemas.microsoft.com/office/powerpoint/2010/main" val="137641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E03EED-205D-0D4E-8F17-C050DA7D5F86}"/>
              </a:ext>
            </a:extLst>
          </p:cNvPr>
          <p:cNvPicPr>
            <a:picLocks noChangeAspect="1"/>
          </p:cNvPicPr>
          <p:nvPr/>
        </p:nvPicPr>
        <p:blipFill>
          <a:blip r:embed="rId2"/>
          <a:stretch>
            <a:fillRect/>
          </a:stretch>
        </p:blipFill>
        <p:spPr>
          <a:xfrm>
            <a:off x="13836" y="-1"/>
            <a:ext cx="12192000" cy="6892915"/>
          </a:xfrm>
          <a:prstGeom prst="rect">
            <a:avLst/>
          </a:prstGeom>
        </p:spPr>
      </p:pic>
      <p:sp>
        <p:nvSpPr>
          <p:cNvPr id="5" name="TextBox 4">
            <a:extLst>
              <a:ext uri="{FF2B5EF4-FFF2-40B4-BE49-F238E27FC236}">
                <a16:creationId xmlns:a16="http://schemas.microsoft.com/office/drawing/2014/main" id="{3AD02FBA-8B7E-1342-A382-786CE6EE86A5}"/>
              </a:ext>
            </a:extLst>
          </p:cNvPr>
          <p:cNvSpPr txBox="1"/>
          <p:nvPr/>
        </p:nvSpPr>
        <p:spPr>
          <a:xfrm>
            <a:off x="220133" y="120134"/>
            <a:ext cx="6231466" cy="523220"/>
          </a:xfrm>
          <a:prstGeom prst="rect">
            <a:avLst/>
          </a:prstGeom>
          <a:noFill/>
        </p:spPr>
        <p:txBody>
          <a:bodyPr wrap="square">
            <a:spAutoFit/>
          </a:bodyPr>
          <a:lstStyle/>
          <a:p>
            <a:pPr algn="just"/>
            <a:r>
              <a:rPr lang="vi-VN" sz="2800" b="1" dirty="0">
                <a:latin typeface="+mj-lt"/>
              </a:rPr>
              <a:t>Bài tập 2 (SGK/83 - 84)</a:t>
            </a:r>
          </a:p>
        </p:txBody>
      </p:sp>
      <p:sp>
        <p:nvSpPr>
          <p:cNvPr id="10" name="TextBox 9">
            <a:extLst>
              <a:ext uri="{FF2B5EF4-FFF2-40B4-BE49-F238E27FC236}">
                <a16:creationId xmlns:a16="http://schemas.microsoft.com/office/drawing/2014/main" id="{60A0D225-7913-AF4F-97F6-8C0FDBADBE7E}"/>
              </a:ext>
            </a:extLst>
          </p:cNvPr>
          <p:cNvSpPr txBox="1"/>
          <p:nvPr/>
        </p:nvSpPr>
        <p:spPr>
          <a:xfrm>
            <a:off x="537559" y="763489"/>
            <a:ext cx="11144553" cy="1200329"/>
          </a:xfrm>
          <a:prstGeom prst="rect">
            <a:avLst/>
          </a:prstGeom>
          <a:noFill/>
        </p:spPr>
        <p:txBody>
          <a:bodyPr wrap="square">
            <a:spAutoFit/>
          </a:bodyPr>
          <a:lstStyle/>
          <a:p>
            <a:pPr algn="just"/>
            <a:r>
              <a:rPr lang="vi-VN" sz="2400" b="1" i="0" u="none" strike="noStrike" dirty="0">
                <a:solidFill>
                  <a:srgbClr val="333333"/>
                </a:solidFill>
                <a:effectLst/>
                <a:latin typeface="+mj-lt"/>
              </a:rPr>
              <a:t>a. Trạng ngữ: Nhìn qua ô cửa</a:t>
            </a:r>
          </a:p>
          <a:p>
            <a:pPr algn="just"/>
            <a:r>
              <a:rPr lang="vi-VN" sz="2400" b="1" i="0" u="none" strike="noStrike" dirty="0">
                <a:solidFill>
                  <a:srgbClr val="333333"/>
                </a:solidFill>
                <a:effectLst/>
                <a:latin typeface="+mj-lt"/>
              </a:rPr>
              <a:t>Chủ ngữ: ta</a:t>
            </a:r>
          </a:p>
          <a:p>
            <a:pPr algn="just"/>
            <a:r>
              <a:rPr lang="vi-VN" sz="2400" b="1" i="0" u="none" strike="noStrike" dirty="0">
                <a:solidFill>
                  <a:srgbClr val="333333"/>
                </a:solidFill>
                <a:effectLst/>
                <a:latin typeface="+mj-lt"/>
              </a:rPr>
              <a:t>Vị ngữ: có cảm tưởng như đứng trước một bể nuôi cá khổng lồ.</a:t>
            </a:r>
          </a:p>
        </p:txBody>
      </p:sp>
      <p:sp>
        <p:nvSpPr>
          <p:cNvPr id="12" name="TextBox 11">
            <a:extLst>
              <a:ext uri="{FF2B5EF4-FFF2-40B4-BE49-F238E27FC236}">
                <a16:creationId xmlns:a16="http://schemas.microsoft.com/office/drawing/2014/main" id="{E3F947DA-6A8E-8E48-B4B4-47C544949842}"/>
              </a:ext>
            </a:extLst>
          </p:cNvPr>
          <p:cNvSpPr txBox="1"/>
          <p:nvPr/>
        </p:nvSpPr>
        <p:spPr>
          <a:xfrm>
            <a:off x="537559" y="1975374"/>
            <a:ext cx="11144553" cy="1200329"/>
          </a:xfrm>
          <a:prstGeom prst="rect">
            <a:avLst/>
          </a:prstGeom>
          <a:noFill/>
        </p:spPr>
        <p:txBody>
          <a:bodyPr wrap="square">
            <a:spAutoFit/>
          </a:bodyPr>
          <a:lstStyle/>
          <a:p>
            <a:pPr algn="just"/>
            <a:r>
              <a:rPr lang="vi-VN" sz="2400" b="1" i="0" u="none" strike="noStrike" dirty="0">
                <a:solidFill>
                  <a:srgbClr val="333333"/>
                </a:solidFill>
                <a:effectLst/>
                <a:latin typeface="+mj-lt"/>
              </a:rPr>
              <a:t>b. Chủ ngữ: trái tim</a:t>
            </a:r>
          </a:p>
          <a:p>
            <a:pPr algn="just"/>
            <a:r>
              <a:rPr lang="vi-VN" sz="2400" b="1" i="0" u="none" strike="noStrike" dirty="0">
                <a:solidFill>
                  <a:srgbClr val="333333"/>
                </a:solidFill>
                <a:effectLst/>
                <a:latin typeface="+mj-lt"/>
              </a:rPr>
              <a:t>Vị ngữ: cháy sáng rực như mặt trời, sáng hơn mặt trời, và cả khu rừng im lặng, sáng lên dưới ngọn đuốc của lòng thương yêu vĩ đại đối với mọi người.</a:t>
            </a:r>
          </a:p>
        </p:txBody>
      </p:sp>
      <p:sp>
        <p:nvSpPr>
          <p:cNvPr id="14" name="TextBox 13">
            <a:extLst>
              <a:ext uri="{FF2B5EF4-FFF2-40B4-BE49-F238E27FC236}">
                <a16:creationId xmlns:a16="http://schemas.microsoft.com/office/drawing/2014/main" id="{A31380E3-0AB0-2D4D-B56A-DF207C97A17E}"/>
              </a:ext>
            </a:extLst>
          </p:cNvPr>
          <p:cNvSpPr txBox="1"/>
          <p:nvPr/>
        </p:nvSpPr>
        <p:spPr>
          <a:xfrm>
            <a:off x="537559" y="3199319"/>
            <a:ext cx="11144553" cy="1569660"/>
          </a:xfrm>
          <a:prstGeom prst="rect">
            <a:avLst/>
          </a:prstGeom>
          <a:noFill/>
        </p:spPr>
        <p:txBody>
          <a:bodyPr wrap="square">
            <a:spAutoFit/>
          </a:bodyPr>
          <a:lstStyle/>
          <a:p>
            <a:pPr algn="just"/>
            <a:r>
              <a:rPr lang="vi-VN" sz="2400" b="1" i="0" u="none" strike="noStrike" dirty="0">
                <a:solidFill>
                  <a:srgbClr val="333333"/>
                </a:solidFill>
                <a:effectLst/>
                <a:latin typeface="Times New Roman" panose="02020603050405020304" pitchFamily="18" charset="0"/>
                <a:cs typeface="Times New Roman" panose="02020603050405020304" pitchFamily="18" charset="0"/>
              </a:rPr>
              <a:t>c. Trạng ngữ: dưới ánh hoàng hôn</a:t>
            </a:r>
          </a:p>
          <a:p>
            <a:pPr algn="just"/>
            <a:r>
              <a:rPr lang="vi-VN" sz="2400" b="1" i="0" u="none" strike="noStrike" dirty="0">
                <a:solidFill>
                  <a:srgbClr val="333333"/>
                </a:solidFill>
                <a:effectLst/>
                <a:latin typeface="Times New Roman" panose="02020603050405020304" pitchFamily="18" charset="0"/>
                <a:cs typeface="Times New Roman" panose="02020603050405020304" pitchFamily="18" charset="0"/>
              </a:rPr>
              <a:t>Chủ ngữ: chiều, sông.</a:t>
            </a:r>
          </a:p>
          <a:p>
            <a:pPr algn="just"/>
            <a:r>
              <a:rPr lang="vi-VN" sz="2400" b="1" i="0" u="none" strike="noStrike" dirty="0">
                <a:solidFill>
                  <a:srgbClr val="333333"/>
                </a:solidFill>
                <a:effectLst/>
                <a:latin typeface="Times New Roman" panose="02020603050405020304" pitchFamily="18" charset="0"/>
                <a:cs typeface="Times New Roman" panose="02020603050405020304" pitchFamily="18" charset="0"/>
              </a:rPr>
              <a:t>Vị ngữ: đã về chiều, đỏ như dòng máu nóng hổi phụt ra từ bộ ngực bị xé rách của Đan-kô.</a:t>
            </a:r>
          </a:p>
        </p:txBody>
      </p:sp>
      <p:sp>
        <p:nvSpPr>
          <p:cNvPr id="16" name="TextBox 15">
            <a:extLst>
              <a:ext uri="{FF2B5EF4-FFF2-40B4-BE49-F238E27FC236}">
                <a16:creationId xmlns:a16="http://schemas.microsoft.com/office/drawing/2014/main" id="{A7A3AB77-A57D-8249-AFA0-B7A3DBFA7AE3}"/>
              </a:ext>
            </a:extLst>
          </p:cNvPr>
          <p:cNvSpPr txBox="1"/>
          <p:nvPr/>
        </p:nvSpPr>
        <p:spPr>
          <a:xfrm>
            <a:off x="2999014" y="4650436"/>
            <a:ext cx="8625719" cy="1938992"/>
          </a:xfrm>
          <a:prstGeom prst="rect">
            <a:avLst/>
          </a:prstGeom>
          <a:noFill/>
        </p:spPr>
        <p:txBody>
          <a:bodyPr wrap="square">
            <a:spAutoFit/>
          </a:bodyPr>
          <a:lstStyle/>
          <a:p>
            <a:pPr algn="just"/>
            <a:r>
              <a:rPr lang="vi-VN" sz="2400" b="1" i="0" u="none" strike="noStrike" dirty="0">
                <a:solidFill>
                  <a:srgbClr val="333333"/>
                </a:solidFill>
                <a:effectLst/>
                <a:latin typeface="+mj-lt"/>
                <a:cs typeface="Times New Roman" panose="02020603050405020304" pitchFamily="18" charset="0"/>
              </a:rPr>
              <a:t>Nếu chúng ta bỏ bớt các cụm từ "khổng lồ" ở câu a, "dưới ngọn đuốc của lòng thương yêu vĩ đại đối với mọi người" ở câu b, "phụt ra từ bộ ngực bị xé rách của Đan-kô" ở câu c thì ý nghĩa của các câu trên sẽ thay đổi, các đối tượng miêu tả sẽ không được làm rõ về các đặc điểm, tính chất.</a:t>
            </a:r>
            <a:endParaRPr lang="vi-VN" sz="2400" b="1" dirty="0">
              <a:latin typeface="+mj-lt"/>
              <a:cs typeface="Times New Roman" panose="02020603050405020304" pitchFamily="18" charset="0"/>
            </a:endParaRPr>
          </a:p>
        </p:txBody>
      </p:sp>
    </p:spTree>
    <p:extLst>
      <p:ext uri="{BB962C8B-B14F-4D97-AF65-F5344CB8AC3E}">
        <p14:creationId xmlns:p14="http://schemas.microsoft.com/office/powerpoint/2010/main" val="59702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e download Moon HD Wallpapers and Background Images YL Computing  [1800x1125] for your Desktop, Mobile &amp; Tablet | Explore 49+ Moon  Backgrounds | Moon Wallpaper, Moon Wallpapers, Moon Backgrounds">
            <a:extLst>
              <a:ext uri="{FF2B5EF4-FFF2-40B4-BE49-F238E27FC236}">
                <a16:creationId xmlns:a16="http://schemas.microsoft.com/office/drawing/2014/main" id="{76B555AC-9534-E442-B37B-23C37E824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3">
            <a:extLst>
              <a:ext uri="{FF2B5EF4-FFF2-40B4-BE49-F238E27FC236}">
                <a16:creationId xmlns:a16="http://schemas.microsoft.com/office/drawing/2014/main" id="{DE1D1034-8997-234A-B436-EF1D45ED05E7}"/>
              </a:ext>
            </a:extLst>
          </p:cNvPr>
          <p:cNvGraphicFramePr>
            <a:graphicFrameLocks noGrp="1"/>
          </p:cNvGraphicFramePr>
          <p:nvPr>
            <p:ph idx="1"/>
            <p:extLst>
              <p:ext uri="{D42A27DB-BD31-4B8C-83A1-F6EECF244321}">
                <p14:modId xmlns:p14="http://schemas.microsoft.com/office/powerpoint/2010/main" val="3265398391"/>
              </p:ext>
            </p:extLst>
          </p:nvPr>
        </p:nvGraphicFramePr>
        <p:xfrm>
          <a:off x="0" y="829732"/>
          <a:ext cx="12192000" cy="6028268"/>
        </p:xfrm>
        <a:graphic>
          <a:graphicData uri="http://schemas.openxmlformats.org/drawingml/2006/table">
            <a:tbl>
              <a:tblPr firstRow="1" firstCol="1" bandRow="1">
                <a:tableStyleId>{5C22544A-7EE6-4342-B048-85BDC9FD1C3A}</a:tableStyleId>
              </a:tblPr>
              <a:tblGrid>
                <a:gridCol w="1805822">
                  <a:extLst>
                    <a:ext uri="{9D8B030D-6E8A-4147-A177-3AD203B41FA5}">
                      <a16:colId xmlns:a16="http://schemas.microsoft.com/office/drawing/2014/main" val="3258870596"/>
                    </a:ext>
                  </a:extLst>
                </a:gridCol>
                <a:gridCol w="3277166">
                  <a:extLst>
                    <a:ext uri="{9D8B030D-6E8A-4147-A177-3AD203B41FA5}">
                      <a16:colId xmlns:a16="http://schemas.microsoft.com/office/drawing/2014/main" val="236530349"/>
                    </a:ext>
                  </a:extLst>
                </a:gridCol>
                <a:gridCol w="3767702">
                  <a:extLst>
                    <a:ext uri="{9D8B030D-6E8A-4147-A177-3AD203B41FA5}">
                      <a16:colId xmlns:a16="http://schemas.microsoft.com/office/drawing/2014/main" val="1710745729"/>
                    </a:ext>
                  </a:extLst>
                </a:gridCol>
                <a:gridCol w="3341310">
                  <a:extLst>
                    <a:ext uri="{9D8B030D-6E8A-4147-A177-3AD203B41FA5}">
                      <a16:colId xmlns:a16="http://schemas.microsoft.com/office/drawing/2014/main" val="2888638844"/>
                    </a:ext>
                  </a:extLst>
                </a:gridCol>
              </a:tblGrid>
              <a:tr h="932711">
                <a:tc>
                  <a:txBody>
                    <a:bodyPr/>
                    <a:lstStyle/>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Câu</a:t>
                      </a:r>
                      <a:endPar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Thành phần được </a:t>
                      </a:r>
                    </a:p>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mở rộng</a:t>
                      </a:r>
                      <a:endPar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Câu sau khi mở rộng</a:t>
                      </a:r>
                      <a:endPar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Tác dụng của </a:t>
                      </a:r>
                    </a:p>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việc mở rộng</a:t>
                      </a:r>
                      <a:endPar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1528395666"/>
                  </a:ext>
                </a:extLst>
              </a:tr>
              <a:tr h="1698519">
                <a:tc>
                  <a:txBody>
                    <a:bodyPr/>
                    <a:lstStyle/>
                    <a:p>
                      <a:pPr algn="ctr"/>
                      <a:r>
                        <a:rPr lang="en-US"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 a</a:t>
                      </a:r>
                      <a:endPar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 </a:t>
                      </a: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vị ngữ</a:t>
                      </a:r>
                      <a:endPar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Trời </a:t>
                      </a:r>
                      <a:r>
                        <a:rPr lang="vi-VN" sz="2800" b="1" u="sng"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mưa lất phất.</a:t>
                      </a: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 </a:t>
                      </a: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 </a:t>
                      </a:r>
                      <a:endPar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sym typeface="Wingdings" pitchFamily="2" charset="2"/>
                        </a:rPr>
                        <a:t>Cụ thể hoá cấp độ của cơn mưa.</a:t>
                      </a: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 </a:t>
                      </a:r>
                      <a:endPar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1850604800"/>
                  </a:ext>
                </a:extLst>
              </a:tr>
              <a:tr h="1698519">
                <a:tc>
                  <a:txBody>
                    <a:bodyPr/>
                    <a:lstStyle/>
                    <a:p>
                      <a:pPr algn="ctr"/>
                      <a:r>
                        <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b</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chủ ngữ</a:t>
                      </a:r>
                      <a:endPar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u="sng"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Chú mèo mướp</a:t>
                      </a: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 đang nằm ngủ ngon lành.</a:t>
                      </a:r>
                      <a:endPar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sym typeface="Wingdings" pitchFamily="2" charset="2"/>
                        </a:rPr>
                        <a:t>Làm rõ chủng loại của chú mèo.</a:t>
                      </a:r>
                      <a:endPar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2086552876"/>
                  </a:ext>
                </a:extLst>
              </a:tr>
              <a:tr h="1698519">
                <a:tc>
                  <a:txBody>
                    <a:bodyPr/>
                    <a:lstStyle/>
                    <a:p>
                      <a:pPr algn="ctr"/>
                      <a:r>
                        <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c</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sym typeface="Wingdings" pitchFamily="2" charset="2"/>
                        </a:rPr>
                        <a:t>trạng ngữ</a:t>
                      </a:r>
                      <a:endPar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u="sng"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Dưới ánh trăng huyền ảo</a:t>
                      </a: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 cảnh vật trông thật đẹp</a:t>
                      </a: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sym typeface="Wingdings" pitchFamily="2" charset="2"/>
                        </a:rPr>
                        <a:t>. </a:t>
                      </a:r>
                      <a:endPar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sym typeface="Wingdings" pitchFamily="2" charset="2"/>
                        </a:rPr>
                        <a:t>Làm rõ đặc điểm về vẻ đẹp của ánh trăng.</a:t>
                      </a:r>
                      <a:endParaRPr lang="x-none"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905775039"/>
                  </a:ext>
                </a:extLst>
              </a:tr>
            </a:tbl>
          </a:graphicData>
        </a:graphic>
      </p:graphicFrame>
      <p:sp>
        <p:nvSpPr>
          <p:cNvPr id="6" name="TextBox 5">
            <a:extLst>
              <a:ext uri="{FF2B5EF4-FFF2-40B4-BE49-F238E27FC236}">
                <a16:creationId xmlns:a16="http://schemas.microsoft.com/office/drawing/2014/main" id="{B2FFA32F-B350-AF4E-ABAF-781FAE16D989}"/>
              </a:ext>
            </a:extLst>
          </p:cNvPr>
          <p:cNvSpPr txBox="1"/>
          <p:nvPr/>
        </p:nvSpPr>
        <p:spPr>
          <a:xfrm>
            <a:off x="220133" y="120134"/>
            <a:ext cx="6231466" cy="523220"/>
          </a:xfrm>
          <a:prstGeom prst="rect">
            <a:avLst/>
          </a:prstGeom>
          <a:noFill/>
        </p:spPr>
        <p:txBody>
          <a:bodyPr wrap="square">
            <a:spAutoFit/>
          </a:bodyPr>
          <a:lstStyle/>
          <a:p>
            <a:pPr algn="just"/>
            <a:r>
              <a:rPr lang="vi-VN" sz="2800" b="1" dirty="0">
                <a:solidFill>
                  <a:schemeClr val="bg1"/>
                </a:solidFill>
                <a:latin typeface="+mj-lt"/>
              </a:rPr>
              <a:t>Bài tập 3 (SGK/84)</a:t>
            </a:r>
          </a:p>
        </p:txBody>
      </p:sp>
    </p:spTree>
    <p:extLst>
      <p:ext uri="{BB962C8B-B14F-4D97-AF65-F5344CB8AC3E}">
        <p14:creationId xmlns:p14="http://schemas.microsoft.com/office/powerpoint/2010/main" val="242688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wnload premium vector of Rectangle gold frame on minimal patterned  background vector by Nunny about cedar, decorative frame, cedar leaf,  advertisement, and at… | Powerpoint background design, Poster background  design, Background for">
            <a:extLst>
              <a:ext uri="{FF2B5EF4-FFF2-40B4-BE49-F238E27FC236}">
                <a16:creationId xmlns:a16="http://schemas.microsoft.com/office/drawing/2014/main" id="{85902D18-1D94-0149-9CC2-C261C4457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C33FCB-CB67-0343-8E12-D977A36C1031}"/>
              </a:ext>
            </a:extLst>
          </p:cNvPr>
          <p:cNvSpPr txBox="1"/>
          <p:nvPr/>
        </p:nvSpPr>
        <p:spPr>
          <a:xfrm>
            <a:off x="1092002" y="1264152"/>
            <a:ext cx="6231466" cy="523220"/>
          </a:xfrm>
          <a:prstGeom prst="rect">
            <a:avLst/>
          </a:prstGeom>
          <a:noFill/>
        </p:spPr>
        <p:txBody>
          <a:bodyPr wrap="square">
            <a:spAutoFit/>
          </a:bodyPr>
          <a:lstStyle/>
          <a:p>
            <a:pPr algn="just"/>
            <a:r>
              <a:rPr lang="vi-VN" sz="2800" b="1" dirty="0">
                <a:latin typeface="+mj-lt"/>
              </a:rPr>
              <a:t>Bài tập 4 (SGK/84)</a:t>
            </a:r>
          </a:p>
        </p:txBody>
      </p:sp>
      <p:sp>
        <p:nvSpPr>
          <p:cNvPr id="6" name="TextBox 5">
            <a:extLst>
              <a:ext uri="{FF2B5EF4-FFF2-40B4-BE49-F238E27FC236}">
                <a16:creationId xmlns:a16="http://schemas.microsoft.com/office/drawing/2014/main" id="{A8F93743-DEA8-3741-A932-895C852FBB2A}"/>
              </a:ext>
            </a:extLst>
          </p:cNvPr>
          <p:cNvSpPr txBox="1"/>
          <p:nvPr/>
        </p:nvSpPr>
        <p:spPr>
          <a:xfrm>
            <a:off x="1453509" y="2273311"/>
            <a:ext cx="8734628" cy="3539430"/>
          </a:xfrm>
          <a:prstGeom prst="rect">
            <a:avLst/>
          </a:prstGeom>
          <a:noFill/>
        </p:spPr>
        <p:txBody>
          <a:bodyPr wrap="square" rtlCol="0">
            <a:spAutoFit/>
          </a:bodyPr>
          <a:lstStyle/>
          <a:p>
            <a:pPr marL="514350" indent="-514350" algn="just">
              <a:buAutoNum type="alphaLcPeriod"/>
            </a:pPr>
            <a:r>
              <a:rPr lang="vi-VN" sz="2800" b="1" dirty="0">
                <a:latin typeface="+mj-lt"/>
              </a:rPr>
              <a:t>Biện pháp tu từ nhân hoá (</a:t>
            </a:r>
            <a:r>
              <a:rPr lang="vi-VN" sz="2800" b="1" i="1" dirty="0">
                <a:latin typeface="+mj-lt"/>
              </a:rPr>
              <a:t>cái mõm hôi thối của đầm lầy</a:t>
            </a:r>
            <a:r>
              <a:rPr lang="vi-VN" sz="2800" b="1" dirty="0">
                <a:latin typeface="+mj-lt"/>
              </a:rPr>
              <a:t>) </a:t>
            </a:r>
            <a:r>
              <a:rPr lang="vi-VN" sz="2800" b="1" dirty="0">
                <a:latin typeface="+mj-lt"/>
                <a:sym typeface="Wingdings" pitchFamily="2" charset="2"/>
              </a:rPr>
              <a:t> làm sinh động hoá hình ảnh cái đầm lầy.</a:t>
            </a:r>
          </a:p>
          <a:p>
            <a:pPr marL="514350" indent="-514350" algn="just">
              <a:buAutoNum type="alphaLcPeriod"/>
            </a:pPr>
            <a:endParaRPr lang="vi-VN" sz="2800" b="1" dirty="0">
              <a:latin typeface="+mj-lt"/>
              <a:sym typeface="Wingdings" pitchFamily="2" charset="2"/>
            </a:endParaRPr>
          </a:p>
          <a:p>
            <a:pPr marL="514350" indent="-514350" algn="just">
              <a:buAutoNum type="alphaLcPeriod"/>
            </a:pPr>
            <a:r>
              <a:rPr lang="vi-VN" sz="2800" b="1" dirty="0">
                <a:latin typeface="+mj-lt"/>
                <a:sym typeface="Wingdings" pitchFamily="2" charset="2"/>
              </a:rPr>
              <a:t>Biện pháp tu từ so sánh (</a:t>
            </a:r>
            <a:r>
              <a:rPr lang="vi-VN" sz="2800" b="1" i="1" dirty="0">
                <a:latin typeface="+mj-lt"/>
                <a:sym typeface="Wingdings" pitchFamily="2" charset="2"/>
              </a:rPr>
              <a:t>Cây cối được ánh chớp lạnh lẽo rọi sáng, nom như những vật sống,…</a:t>
            </a:r>
            <a:r>
              <a:rPr lang="vi-VN" sz="2800" b="1" dirty="0">
                <a:latin typeface="+mj-lt"/>
                <a:sym typeface="Wingdings" pitchFamily="2" charset="2"/>
              </a:rPr>
              <a:t>)  giúp cho khung cảnh được tái hiện lại một cách cụ thể, sinh động hơn. </a:t>
            </a:r>
          </a:p>
          <a:p>
            <a:pPr marL="514350" indent="-514350" algn="just">
              <a:buAutoNum type="alphaLcPeriod"/>
            </a:pPr>
            <a:endParaRPr lang="vi-VN" sz="2800" b="1" dirty="0">
              <a:latin typeface="+mj-lt"/>
            </a:endParaRPr>
          </a:p>
        </p:txBody>
      </p:sp>
    </p:spTree>
    <p:extLst>
      <p:ext uri="{BB962C8B-B14F-4D97-AF65-F5344CB8AC3E}">
        <p14:creationId xmlns:p14="http://schemas.microsoft.com/office/powerpoint/2010/main" val="126559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8D2D18-57AA-B34D-AA30-7DBF4B9071C3}"/>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B6A10CA-D05B-8F41-8C7A-2D2AB6E2A344}"/>
              </a:ext>
            </a:extLst>
          </p:cNvPr>
          <p:cNvSpPr txBox="1"/>
          <p:nvPr/>
        </p:nvSpPr>
        <p:spPr>
          <a:xfrm>
            <a:off x="121022" y="403413"/>
            <a:ext cx="3079377" cy="646331"/>
          </a:xfrm>
          <a:prstGeom prst="rect">
            <a:avLst/>
          </a:prstGeom>
          <a:noFill/>
        </p:spPr>
        <p:txBody>
          <a:bodyPr wrap="square" rtlCol="0">
            <a:spAutoFit/>
          </a:bodyPr>
          <a:lstStyle/>
          <a:p>
            <a:pPr algn="ctr"/>
            <a:r>
              <a:rPr lang="vi-VN" sz="3600" b="1" dirty="0">
                <a:latin typeface="+mj-lt"/>
              </a:rPr>
              <a:t>Vận dụng</a:t>
            </a:r>
          </a:p>
        </p:txBody>
      </p:sp>
      <p:sp>
        <p:nvSpPr>
          <p:cNvPr id="7" name="TextBox 6">
            <a:extLst>
              <a:ext uri="{FF2B5EF4-FFF2-40B4-BE49-F238E27FC236}">
                <a16:creationId xmlns:a16="http://schemas.microsoft.com/office/drawing/2014/main" id="{7C09CFF7-7069-2548-A795-5B4F8FE9F91C}"/>
              </a:ext>
            </a:extLst>
          </p:cNvPr>
          <p:cNvSpPr txBox="1"/>
          <p:nvPr/>
        </p:nvSpPr>
        <p:spPr>
          <a:xfrm>
            <a:off x="712695" y="2305615"/>
            <a:ext cx="5876364" cy="2246769"/>
          </a:xfrm>
          <a:prstGeom prst="rect">
            <a:avLst/>
          </a:prstGeom>
          <a:noFill/>
        </p:spPr>
        <p:txBody>
          <a:bodyPr wrap="square" rtlCol="0">
            <a:spAutoFit/>
          </a:bodyPr>
          <a:lstStyle/>
          <a:p>
            <a:pPr algn="just"/>
            <a:r>
              <a:rPr lang="vi-VN" sz="2800" b="1" dirty="0">
                <a:latin typeface="+mj-lt"/>
              </a:rPr>
              <a:t>	Viết đoạn văn ngắn (150 – 200 chữ) kể lại một câu chuyện mang yếu tố viễn tưởng, có sử dụng ít nhấ hai câu được mở rộng các thành phần chính và trạng ngữ.   </a:t>
            </a:r>
          </a:p>
        </p:txBody>
      </p:sp>
    </p:spTree>
    <p:extLst>
      <p:ext uri="{BB962C8B-B14F-4D97-AF65-F5344CB8AC3E}">
        <p14:creationId xmlns:p14="http://schemas.microsoft.com/office/powerpoint/2010/main" val="19586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72293C-8990-8140-A2E6-4F5F1D4081F6}"/>
              </a:ext>
            </a:extLst>
          </p:cNvPr>
          <p:cNvPicPr>
            <a:picLocks noChangeAspect="1"/>
          </p:cNvPicPr>
          <p:nvPr/>
        </p:nvPicPr>
        <p:blipFill>
          <a:blip r:embed="rId2"/>
          <a:stretch>
            <a:fillRect/>
          </a:stretch>
        </p:blipFill>
        <p:spPr>
          <a:xfrm>
            <a:off x="0" y="0"/>
            <a:ext cx="12192000" cy="7067540"/>
          </a:xfrm>
          <a:prstGeom prst="rect">
            <a:avLst/>
          </a:prstGeom>
        </p:spPr>
      </p:pic>
      <p:graphicFrame>
        <p:nvGraphicFramePr>
          <p:cNvPr id="6" name="Table 5">
            <a:extLst>
              <a:ext uri="{FF2B5EF4-FFF2-40B4-BE49-F238E27FC236}">
                <a16:creationId xmlns:a16="http://schemas.microsoft.com/office/drawing/2014/main" id="{C87E1FD4-F5C9-2A45-BBF6-C3F509C8937A}"/>
              </a:ext>
            </a:extLst>
          </p:cNvPr>
          <p:cNvGraphicFramePr>
            <a:graphicFrameLocks noGrp="1"/>
          </p:cNvGraphicFramePr>
          <p:nvPr>
            <p:extLst>
              <p:ext uri="{D42A27DB-BD31-4B8C-83A1-F6EECF244321}">
                <p14:modId xmlns:p14="http://schemas.microsoft.com/office/powerpoint/2010/main" val="2895302876"/>
              </p:ext>
            </p:extLst>
          </p:nvPr>
        </p:nvGraphicFramePr>
        <p:xfrm>
          <a:off x="1204876" y="742001"/>
          <a:ext cx="10027920" cy="5056927"/>
        </p:xfrm>
        <a:graphic>
          <a:graphicData uri="http://schemas.openxmlformats.org/drawingml/2006/table">
            <a:tbl>
              <a:tblPr firstRow="1" bandRow="1">
                <a:tableStyleId>{21E4AEA4-8DFA-4A89-87EB-49C32662AFE0}</a:tableStyleId>
              </a:tblPr>
              <a:tblGrid>
                <a:gridCol w="7780964">
                  <a:extLst>
                    <a:ext uri="{9D8B030D-6E8A-4147-A177-3AD203B41FA5}">
                      <a16:colId xmlns:a16="http://schemas.microsoft.com/office/drawing/2014/main" val="2638414332"/>
                    </a:ext>
                  </a:extLst>
                </a:gridCol>
                <a:gridCol w="2246956">
                  <a:extLst>
                    <a:ext uri="{9D8B030D-6E8A-4147-A177-3AD203B41FA5}">
                      <a16:colId xmlns:a16="http://schemas.microsoft.com/office/drawing/2014/main" val="633395097"/>
                    </a:ext>
                  </a:extLst>
                </a:gridCol>
              </a:tblGrid>
              <a:tr h="1121130">
                <a:tc>
                  <a:txBody>
                    <a:bodyPr/>
                    <a:lstStyle/>
                    <a:p>
                      <a:pPr algn="ctr">
                        <a:lnSpc>
                          <a:spcPct val="100000"/>
                        </a:lnSpc>
                      </a:pPr>
                      <a:r>
                        <a:rPr lang="vi-VN" sz="2800" b="1" kern="1200" dirty="0">
                          <a:effectLst/>
                          <a:latin typeface="+mj-lt"/>
                        </a:rPr>
                        <a:t> Tiêu chí</a:t>
                      </a:r>
                      <a:endParaRPr lang="x-none"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pPr>
                      <a:r>
                        <a:rPr lang="vi-VN" sz="2800" b="1" kern="1200" dirty="0">
                          <a:effectLst/>
                          <a:latin typeface="+mj-lt"/>
                        </a:rPr>
                        <a:t>Đạt/ chưa đạt</a:t>
                      </a:r>
                      <a:endParaRPr lang="x-none"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65717522"/>
                  </a:ext>
                </a:extLst>
              </a:tr>
              <a:tr h="793735">
                <a:tc>
                  <a:txBody>
                    <a:bodyPr/>
                    <a:lstStyle/>
                    <a:p>
                      <a:pPr algn="just">
                        <a:lnSpc>
                          <a:spcPct val="150000"/>
                        </a:lnSpc>
                      </a:pPr>
                      <a:r>
                        <a:rPr lang="vi-VN" sz="2800" b="1" kern="1200" dirty="0">
                          <a:effectLst/>
                          <a:latin typeface="+mj-lt"/>
                        </a:rPr>
                        <a:t>1.Sử dụng đúng ngôi kể.</a:t>
                      </a:r>
                      <a:endParaRPr lang="x-none"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50000"/>
                        </a:lnSpc>
                      </a:pPr>
                      <a:endParaRPr lang="x-none" sz="2800" b="1" dirty="0">
                        <a:effectLst/>
                        <a:latin typeface="+mj-lt"/>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1179889"/>
                  </a:ext>
                </a:extLst>
              </a:tr>
              <a:tr h="793735">
                <a:tc>
                  <a:txBody>
                    <a:bodyPr/>
                    <a:lstStyle/>
                    <a:p>
                      <a:pPr algn="just">
                        <a:lnSpc>
                          <a:spcPct val="150000"/>
                        </a:lnSpc>
                      </a:pPr>
                      <a:r>
                        <a:rPr lang="vi-VN" sz="2800" b="1" kern="1200" dirty="0">
                          <a:effectLst/>
                          <a:latin typeface="+mj-lt"/>
                        </a:rPr>
                        <a:t>2. Nội dung bài học phù hợp với văn bản.</a:t>
                      </a:r>
                      <a:endParaRPr lang="x-none"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50000"/>
                        </a:lnSpc>
                      </a:pPr>
                      <a:endParaRPr lang="x-none" sz="2800" b="1">
                        <a:effectLst/>
                        <a:latin typeface="+mj-lt"/>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47118192"/>
                  </a:ext>
                </a:extLst>
              </a:tr>
              <a:tr h="1554592">
                <a:tc>
                  <a:txBody>
                    <a:bodyPr/>
                    <a:lstStyle/>
                    <a:p>
                      <a:pPr algn="just">
                        <a:lnSpc>
                          <a:spcPct val="150000"/>
                        </a:lnSpc>
                      </a:pPr>
                      <a:r>
                        <a:rPr lang="vi-VN" sz="2800" b="1" kern="1200" dirty="0">
                          <a:effectLst/>
                          <a:latin typeface="+mj-lt"/>
                        </a:rPr>
                        <a:t>3. Sử dụng ít nhất hai câu mở rộng thành phần chính và trạng ngữ bằng cụm từ.</a:t>
                      </a:r>
                      <a:endParaRPr lang="x-none"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50000"/>
                        </a:lnSpc>
                      </a:pPr>
                      <a:endParaRPr lang="x-none" sz="2800" b="1">
                        <a:effectLst/>
                        <a:latin typeface="+mj-lt"/>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87762298"/>
                  </a:ext>
                </a:extLst>
              </a:tr>
              <a:tr h="793735">
                <a:tc>
                  <a:txBody>
                    <a:bodyPr/>
                    <a:lstStyle/>
                    <a:p>
                      <a:pPr algn="just">
                        <a:lnSpc>
                          <a:spcPct val="150000"/>
                        </a:lnSpc>
                      </a:pPr>
                      <a:r>
                        <a:rPr lang="vi-VN" sz="2800" b="1" kern="1200" dirty="0">
                          <a:effectLst/>
                          <a:latin typeface="+mj-lt"/>
                        </a:rPr>
                        <a:t>4. Hình thức đoạn văn khoảng (150 đến 200 chữ).</a:t>
                      </a:r>
                      <a:endParaRPr lang="x-none"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50000"/>
                        </a:lnSpc>
                      </a:pPr>
                      <a:endParaRPr lang="x-none" sz="2800" b="1" dirty="0">
                        <a:effectLst/>
                        <a:latin typeface="+mj-lt"/>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3476925"/>
                  </a:ext>
                </a:extLst>
              </a:tr>
            </a:tbl>
          </a:graphicData>
        </a:graphic>
      </p:graphicFrame>
      <p:sp>
        <p:nvSpPr>
          <p:cNvPr id="7" name="TextBox 6">
            <a:extLst>
              <a:ext uri="{FF2B5EF4-FFF2-40B4-BE49-F238E27FC236}">
                <a16:creationId xmlns:a16="http://schemas.microsoft.com/office/drawing/2014/main" id="{AA50EA81-4F68-DD4B-9511-483F878FBE3A}"/>
              </a:ext>
            </a:extLst>
          </p:cNvPr>
          <p:cNvSpPr txBox="1"/>
          <p:nvPr/>
        </p:nvSpPr>
        <p:spPr>
          <a:xfrm>
            <a:off x="539646" y="95670"/>
            <a:ext cx="4631961" cy="646331"/>
          </a:xfrm>
          <a:prstGeom prst="rect">
            <a:avLst/>
          </a:prstGeom>
          <a:noFill/>
        </p:spPr>
        <p:txBody>
          <a:bodyPr wrap="square" rtlCol="0">
            <a:spAutoFit/>
          </a:bodyPr>
          <a:lstStyle/>
          <a:p>
            <a:pPr algn="ctr"/>
            <a:r>
              <a:rPr lang="vi-VN" sz="3600" b="1" dirty="0">
                <a:latin typeface="+mj-lt"/>
              </a:rPr>
              <a:t>Bảng tiêu chí đánh giá</a:t>
            </a:r>
          </a:p>
        </p:txBody>
      </p:sp>
    </p:spTree>
    <p:extLst>
      <p:ext uri="{BB962C8B-B14F-4D97-AF65-F5344CB8AC3E}">
        <p14:creationId xmlns:p14="http://schemas.microsoft.com/office/powerpoint/2010/main" val="146394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E4CF"/>
        </a:solidFill>
        <a:effectLst/>
      </p:bgPr>
    </p:bg>
    <p:spTree>
      <p:nvGrpSpPr>
        <p:cNvPr id="1" name="Shape 476"/>
        <p:cNvGrpSpPr/>
        <p:nvPr/>
      </p:nvGrpSpPr>
      <p:grpSpPr>
        <a:xfrm>
          <a:off x="0" y="0"/>
          <a:ext cx="0" cy="0"/>
          <a:chOff x="0" y="0"/>
          <a:chExt cx="0" cy="0"/>
        </a:xfrm>
      </p:grpSpPr>
      <p:sp>
        <p:nvSpPr>
          <p:cNvPr id="477" name="Google Shape;477;p31"/>
          <p:cNvSpPr/>
          <p:nvPr/>
        </p:nvSpPr>
        <p:spPr>
          <a:xfrm rot="537707">
            <a:off x="787384" y="2150041"/>
            <a:ext cx="4966929" cy="4109673"/>
          </a:xfrm>
          <a:custGeom>
            <a:avLst/>
            <a:gdLst/>
            <a:ahLst/>
            <a:cxnLst/>
            <a:rect l="l" t="t" r="r" b="b"/>
            <a:pathLst>
              <a:path w="118006" h="97639" extrusionOk="0">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478" name="Google Shape;478;p31"/>
          <p:cNvSpPr/>
          <p:nvPr/>
        </p:nvSpPr>
        <p:spPr>
          <a:xfrm rot="1143741">
            <a:off x="4843531" y="607800"/>
            <a:ext cx="2890311" cy="3672691"/>
          </a:xfrm>
          <a:custGeom>
            <a:avLst/>
            <a:gdLst/>
            <a:ahLst/>
            <a:cxnLst/>
            <a:rect l="l" t="t" r="r" b="b"/>
            <a:pathLst>
              <a:path w="51062" h="64884" extrusionOk="0">
                <a:moveTo>
                  <a:pt x="47949" y="3049"/>
                </a:moveTo>
                <a:lnTo>
                  <a:pt x="47949" y="3049"/>
                </a:lnTo>
                <a:cubicBezTo>
                  <a:pt x="46163" y="5133"/>
                  <a:pt x="44413" y="7240"/>
                  <a:pt x="42663" y="9335"/>
                </a:cubicBezTo>
                <a:lnTo>
                  <a:pt x="42710" y="8716"/>
                </a:lnTo>
                <a:cubicBezTo>
                  <a:pt x="42782" y="7907"/>
                  <a:pt x="42937" y="7097"/>
                  <a:pt x="42889" y="6287"/>
                </a:cubicBezTo>
                <a:cubicBezTo>
                  <a:pt x="43020" y="6204"/>
                  <a:pt x="43151" y="6121"/>
                  <a:pt x="43306" y="6037"/>
                </a:cubicBezTo>
                <a:lnTo>
                  <a:pt x="43306" y="6037"/>
                </a:lnTo>
                <a:cubicBezTo>
                  <a:pt x="43151" y="6895"/>
                  <a:pt x="42949" y="7752"/>
                  <a:pt x="42758" y="8609"/>
                </a:cubicBezTo>
                <a:cubicBezTo>
                  <a:pt x="42715" y="8737"/>
                  <a:pt x="42804" y="8810"/>
                  <a:pt x="42898" y="8810"/>
                </a:cubicBezTo>
                <a:cubicBezTo>
                  <a:pt x="42961" y="8810"/>
                  <a:pt x="43027" y="8776"/>
                  <a:pt x="43056" y="8704"/>
                </a:cubicBezTo>
                <a:cubicBezTo>
                  <a:pt x="43425" y="7776"/>
                  <a:pt x="43603" y="6776"/>
                  <a:pt x="43699" y="5787"/>
                </a:cubicBezTo>
                <a:cubicBezTo>
                  <a:pt x="45139" y="4906"/>
                  <a:pt x="46568" y="4001"/>
                  <a:pt x="47949" y="3049"/>
                </a:cubicBezTo>
                <a:close/>
                <a:moveTo>
                  <a:pt x="50045" y="1513"/>
                </a:moveTo>
                <a:lnTo>
                  <a:pt x="50045" y="1513"/>
                </a:lnTo>
                <a:cubicBezTo>
                  <a:pt x="49902" y="1942"/>
                  <a:pt x="49140" y="3609"/>
                  <a:pt x="48961" y="4275"/>
                </a:cubicBezTo>
                <a:cubicBezTo>
                  <a:pt x="48533" y="5883"/>
                  <a:pt x="48223" y="7609"/>
                  <a:pt x="47818" y="9312"/>
                </a:cubicBezTo>
                <a:lnTo>
                  <a:pt x="47771" y="9312"/>
                </a:lnTo>
                <a:cubicBezTo>
                  <a:pt x="46092" y="9716"/>
                  <a:pt x="44270" y="10252"/>
                  <a:pt x="42603" y="11026"/>
                </a:cubicBezTo>
                <a:cubicBezTo>
                  <a:pt x="43353" y="10074"/>
                  <a:pt x="44115" y="9133"/>
                  <a:pt x="44854" y="8181"/>
                </a:cubicBezTo>
                <a:cubicBezTo>
                  <a:pt x="46342" y="6287"/>
                  <a:pt x="48294" y="4359"/>
                  <a:pt x="49497" y="2287"/>
                </a:cubicBezTo>
                <a:cubicBezTo>
                  <a:pt x="49664" y="1989"/>
                  <a:pt x="49795" y="1775"/>
                  <a:pt x="49878" y="1644"/>
                </a:cubicBezTo>
                <a:cubicBezTo>
                  <a:pt x="49949" y="1596"/>
                  <a:pt x="49997" y="1561"/>
                  <a:pt x="50045" y="1513"/>
                </a:cubicBezTo>
                <a:close/>
                <a:moveTo>
                  <a:pt x="42603" y="6454"/>
                </a:moveTo>
                <a:cubicBezTo>
                  <a:pt x="42389" y="7049"/>
                  <a:pt x="42306" y="7704"/>
                  <a:pt x="42234" y="8359"/>
                </a:cubicBezTo>
                <a:cubicBezTo>
                  <a:pt x="42175" y="8895"/>
                  <a:pt x="42115" y="9443"/>
                  <a:pt x="42115" y="9990"/>
                </a:cubicBezTo>
                <a:cubicBezTo>
                  <a:pt x="41817" y="10371"/>
                  <a:pt x="41508" y="10717"/>
                  <a:pt x="41210" y="11098"/>
                </a:cubicBezTo>
                <a:cubicBezTo>
                  <a:pt x="41532" y="9740"/>
                  <a:pt x="41770" y="8312"/>
                  <a:pt x="41817" y="6930"/>
                </a:cubicBezTo>
                <a:cubicBezTo>
                  <a:pt x="42091" y="6764"/>
                  <a:pt x="42341" y="6609"/>
                  <a:pt x="42603" y="6454"/>
                </a:cubicBezTo>
                <a:close/>
                <a:moveTo>
                  <a:pt x="41377" y="7192"/>
                </a:moveTo>
                <a:lnTo>
                  <a:pt x="41377" y="7192"/>
                </a:lnTo>
                <a:cubicBezTo>
                  <a:pt x="41032" y="8597"/>
                  <a:pt x="40865" y="10086"/>
                  <a:pt x="40805" y="11514"/>
                </a:cubicBezTo>
                <a:cubicBezTo>
                  <a:pt x="40805" y="11526"/>
                  <a:pt x="40817" y="11538"/>
                  <a:pt x="40817" y="11562"/>
                </a:cubicBezTo>
                <a:cubicBezTo>
                  <a:pt x="40698" y="11705"/>
                  <a:pt x="40567" y="11860"/>
                  <a:pt x="40448" y="12002"/>
                </a:cubicBezTo>
                <a:cubicBezTo>
                  <a:pt x="40567" y="11300"/>
                  <a:pt x="40627" y="10586"/>
                  <a:pt x="40674" y="9871"/>
                </a:cubicBezTo>
                <a:cubicBezTo>
                  <a:pt x="40722" y="9181"/>
                  <a:pt x="40817" y="8323"/>
                  <a:pt x="40746" y="7561"/>
                </a:cubicBezTo>
                <a:cubicBezTo>
                  <a:pt x="40948" y="7454"/>
                  <a:pt x="41163" y="7311"/>
                  <a:pt x="41377" y="7192"/>
                </a:cubicBezTo>
                <a:close/>
                <a:moveTo>
                  <a:pt x="40210" y="7895"/>
                </a:moveTo>
                <a:cubicBezTo>
                  <a:pt x="40186" y="8383"/>
                  <a:pt x="40198" y="8883"/>
                  <a:pt x="40151" y="9324"/>
                </a:cubicBezTo>
                <a:cubicBezTo>
                  <a:pt x="40067" y="10455"/>
                  <a:pt x="39912" y="11574"/>
                  <a:pt x="39805" y="12693"/>
                </a:cubicBezTo>
                <a:cubicBezTo>
                  <a:pt x="39662" y="12812"/>
                  <a:pt x="39496" y="12931"/>
                  <a:pt x="39365" y="13062"/>
                </a:cubicBezTo>
                <a:cubicBezTo>
                  <a:pt x="39627" y="11479"/>
                  <a:pt x="39710" y="9847"/>
                  <a:pt x="39603" y="8264"/>
                </a:cubicBezTo>
                <a:cubicBezTo>
                  <a:pt x="39805" y="8145"/>
                  <a:pt x="40008" y="8014"/>
                  <a:pt x="40210" y="7895"/>
                </a:cubicBezTo>
                <a:close/>
                <a:moveTo>
                  <a:pt x="11076" y="46590"/>
                </a:moveTo>
                <a:cubicBezTo>
                  <a:pt x="10849" y="46959"/>
                  <a:pt x="10623" y="47340"/>
                  <a:pt x="10397" y="47685"/>
                </a:cubicBezTo>
                <a:cubicBezTo>
                  <a:pt x="10325" y="47721"/>
                  <a:pt x="10278" y="47733"/>
                  <a:pt x="10218" y="47757"/>
                </a:cubicBezTo>
                <a:lnTo>
                  <a:pt x="11076" y="46590"/>
                </a:lnTo>
                <a:close/>
                <a:moveTo>
                  <a:pt x="9766" y="48674"/>
                </a:moveTo>
                <a:cubicBezTo>
                  <a:pt x="9528" y="49019"/>
                  <a:pt x="9290" y="49376"/>
                  <a:pt x="9016" y="49733"/>
                </a:cubicBezTo>
                <a:cubicBezTo>
                  <a:pt x="8980" y="49706"/>
                  <a:pt x="8958" y="49693"/>
                  <a:pt x="8924" y="49693"/>
                </a:cubicBezTo>
                <a:cubicBezTo>
                  <a:pt x="8912" y="49693"/>
                  <a:pt x="8900" y="49695"/>
                  <a:pt x="8885" y="49698"/>
                </a:cubicBezTo>
                <a:cubicBezTo>
                  <a:pt x="9111" y="49364"/>
                  <a:pt x="9325" y="49019"/>
                  <a:pt x="9563" y="48686"/>
                </a:cubicBezTo>
                <a:cubicBezTo>
                  <a:pt x="9623" y="48686"/>
                  <a:pt x="9706" y="48674"/>
                  <a:pt x="9766" y="48674"/>
                </a:cubicBezTo>
                <a:close/>
                <a:moveTo>
                  <a:pt x="39329" y="8454"/>
                </a:moveTo>
                <a:lnTo>
                  <a:pt x="39329" y="8454"/>
                </a:lnTo>
                <a:cubicBezTo>
                  <a:pt x="39198" y="10395"/>
                  <a:pt x="38936" y="12300"/>
                  <a:pt x="38650" y="14205"/>
                </a:cubicBezTo>
                <a:cubicBezTo>
                  <a:pt x="38377" y="14538"/>
                  <a:pt x="38103" y="14860"/>
                  <a:pt x="37829" y="15193"/>
                </a:cubicBezTo>
                <a:cubicBezTo>
                  <a:pt x="37960" y="14598"/>
                  <a:pt x="38007" y="13943"/>
                  <a:pt x="38019" y="13372"/>
                </a:cubicBezTo>
                <a:cubicBezTo>
                  <a:pt x="38019" y="13282"/>
                  <a:pt x="37954" y="13238"/>
                  <a:pt x="37888" y="13238"/>
                </a:cubicBezTo>
                <a:cubicBezTo>
                  <a:pt x="37823" y="13238"/>
                  <a:pt x="37757" y="13282"/>
                  <a:pt x="37757" y="13372"/>
                </a:cubicBezTo>
                <a:cubicBezTo>
                  <a:pt x="37710" y="14265"/>
                  <a:pt x="37424" y="15050"/>
                  <a:pt x="37245" y="15884"/>
                </a:cubicBezTo>
                <a:cubicBezTo>
                  <a:pt x="37210" y="15932"/>
                  <a:pt x="37174" y="15979"/>
                  <a:pt x="37126" y="16027"/>
                </a:cubicBezTo>
                <a:cubicBezTo>
                  <a:pt x="37341" y="15086"/>
                  <a:pt x="37531" y="14146"/>
                  <a:pt x="37769" y="13205"/>
                </a:cubicBezTo>
                <a:cubicBezTo>
                  <a:pt x="37806" y="13075"/>
                  <a:pt x="37687" y="12984"/>
                  <a:pt x="37576" y="12984"/>
                </a:cubicBezTo>
                <a:cubicBezTo>
                  <a:pt x="37504" y="12984"/>
                  <a:pt x="37435" y="13021"/>
                  <a:pt x="37412" y="13110"/>
                </a:cubicBezTo>
                <a:cubicBezTo>
                  <a:pt x="37126" y="14277"/>
                  <a:pt x="36817" y="15467"/>
                  <a:pt x="36591" y="16658"/>
                </a:cubicBezTo>
                <a:cubicBezTo>
                  <a:pt x="36460" y="16824"/>
                  <a:pt x="36305" y="16991"/>
                  <a:pt x="36174" y="17158"/>
                </a:cubicBezTo>
                <a:cubicBezTo>
                  <a:pt x="36352" y="16146"/>
                  <a:pt x="36472" y="15134"/>
                  <a:pt x="36555" y="14098"/>
                </a:cubicBezTo>
                <a:cubicBezTo>
                  <a:pt x="36561" y="14023"/>
                  <a:pt x="36506" y="13988"/>
                  <a:pt x="36446" y="13988"/>
                </a:cubicBezTo>
                <a:cubicBezTo>
                  <a:pt x="36392" y="13988"/>
                  <a:pt x="36334" y="14017"/>
                  <a:pt x="36317" y="14074"/>
                </a:cubicBezTo>
                <a:cubicBezTo>
                  <a:pt x="36281" y="14157"/>
                  <a:pt x="36233" y="14241"/>
                  <a:pt x="36210" y="14324"/>
                </a:cubicBezTo>
                <a:cubicBezTo>
                  <a:pt x="36174" y="14384"/>
                  <a:pt x="36222" y="14431"/>
                  <a:pt x="36269" y="14455"/>
                </a:cubicBezTo>
                <a:cubicBezTo>
                  <a:pt x="36150" y="15515"/>
                  <a:pt x="35983" y="16574"/>
                  <a:pt x="35793" y="17634"/>
                </a:cubicBezTo>
                <a:cubicBezTo>
                  <a:pt x="35579" y="17872"/>
                  <a:pt x="35376" y="18122"/>
                  <a:pt x="35162" y="18360"/>
                </a:cubicBezTo>
                <a:cubicBezTo>
                  <a:pt x="35567" y="16074"/>
                  <a:pt x="35936" y="13800"/>
                  <a:pt x="36388" y="11526"/>
                </a:cubicBezTo>
                <a:cubicBezTo>
                  <a:pt x="36403" y="11455"/>
                  <a:pt x="36344" y="11404"/>
                  <a:pt x="36287" y="11404"/>
                </a:cubicBezTo>
                <a:cubicBezTo>
                  <a:pt x="36249" y="11404"/>
                  <a:pt x="36212" y="11426"/>
                  <a:pt x="36198" y="11479"/>
                </a:cubicBezTo>
                <a:cubicBezTo>
                  <a:pt x="35495" y="13884"/>
                  <a:pt x="34948" y="16396"/>
                  <a:pt x="34686" y="18896"/>
                </a:cubicBezTo>
                <a:cubicBezTo>
                  <a:pt x="33900" y="19813"/>
                  <a:pt x="33114" y="20742"/>
                  <a:pt x="32304" y="21646"/>
                </a:cubicBezTo>
                <a:cubicBezTo>
                  <a:pt x="32935" y="18860"/>
                  <a:pt x="33590" y="15812"/>
                  <a:pt x="33543" y="12991"/>
                </a:cubicBezTo>
                <a:cubicBezTo>
                  <a:pt x="33543" y="12919"/>
                  <a:pt x="33492" y="12884"/>
                  <a:pt x="33441" y="12884"/>
                </a:cubicBezTo>
                <a:cubicBezTo>
                  <a:pt x="33391" y="12884"/>
                  <a:pt x="33340" y="12919"/>
                  <a:pt x="33340" y="12991"/>
                </a:cubicBezTo>
                <a:cubicBezTo>
                  <a:pt x="33340" y="13145"/>
                  <a:pt x="33340" y="13324"/>
                  <a:pt x="33316" y="13491"/>
                </a:cubicBezTo>
                <a:cubicBezTo>
                  <a:pt x="33316" y="13515"/>
                  <a:pt x="33340" y="13515"/>
                  <a:pt x="33352" y="13538"/>
                </a:cubicBezTo>
                <a:cubicBezTo>
                  <a:pt x="33043" y="13646"/>
                  <a:pt x="32923" y="13896"/>
                  <a:pt x="33043" y="14324"/>
                </a:cubicBezTo>
                <a:cubicBezTo>
                  <a:pt x="32995" y="14574"/>
                  <a:pt x="32959" y="14836"/>
                  <a:pt x="32935" y="15086"/>
                </a:cubicBezTo>
                <a:cubicBezTo>
                  <a:pt x="32804" y="15991"/>
                  <a:pt x="32697" y="16896"/>
                  <a:pt x="32566" y="17813"/>
                </a:cubicBezTo>
                <a:cubicBezTo>
                  <a:pt x="32364" y="19194"/>
                  <a:pt x="32161" y="20587"/>
                  <a:pt x="31995" y="21992"/>
                </a:cubicBezTo>
                <a:cubicBezTo>
                  <a:pt x="31804" y="22194"/>
                  <a:pt x="31614" y="22420"/>
                  <a:pt x="31435" y="22635"/>
                </a:cubicBezTo>
                <a:cubicBezTo>
                  <a:pt x="31638" y="20789"/>
                  <a:pt x="31554" y="18908"/>
                  <a:pt x="31221" y="17063"/>
                </a:cubicBezTo>
                <a:cubicBezTo>
                  <a:pt x="31216" y="17012"/>
                  <a:pt x="31172" y="16989"/>
                  <a:pt x="31124" y="16989"/>
                </a:cubicBezTo>
                <a:cubicBezTo>
                  <a:pt x="31059" y="16989"/>
                  <a:pt x="30988" y="17030"/>
                  <a:pt x="30995" y="17098"/>
                </a:cubicBezTo>
                <a:cubicBezTo>
                  <a:pt x="31233" y="19158"/>
                  <a:pt x="31197" y="21146"/>
                  <a:pt x="30959" y="23170"/>
                </a:cubicBezTo>
                <a:cubicBezTo>
                  <a:pt x="30757" y="23385"/>
                  <a:pt x="30566" y="23611"/>
                  <a:pt x="30376" y="23825"/>
                </a:cubicBezTo>
                <a:cubicBezTo>
                  <a:pt x="30483" y="22420"/>
                  <a:pt x="30376" y="20968"/>
                  <a:pt x="30256" y="19622"/>
                </a:cubicBezTo>
                <a:cubicBezTo>
                  <a:pt x="30256" y="19585"/>
                  <a:pt x="30224" y="19564"/>
                  <a:pt x="30194" y="19564"/>
                </a:cubicBezTo>
                <a:cubicBezTo>
                  <a:pt x="30165" y="19564"/>
                  <a:pt x="30137" y="19582"/>
                  <a:pt x="30137" y="19622"/>
                </a:cubicBezTo>
                <a:cubicBezTo>
                  <a:pt x="30078" y="21230"/>
                  <a:pt x="29840" y="22873"/>
                  <a:pt x="29768" y="24480"/>
                </a:cubicBezTo>
                <a:cubicBezTo>
                  <a:pt x="29602" y="24659"/>
                  <a:pt x="29423" y="24837"/>
                  <a:pt x="29256" y="25028"/>
                </a:cubicBezTo>
                <a:cubicBezTo>
                  <a:pt x="29375" y="23849"/>
                  <a:pt x="29364" y="22647"/>
                  <a:pt x="29328" y="21480"/>
                </a:cubicBezTo>
                <a:cubicBezTo>
                  <a:pt x="29328" y="21385"/>
                  <a:pt x="29253" y="21337"/>
                  <a:pt x="29179" y="21337"/>
                </a:cubicBezTo>
                <a:cubicBezTo>
                  <a:pt x="29105" y="21337"/>
                  <a:pt x="29030" y="21385"/>
                  <a:pt x="29030" y="21480"/>
                </a:cubicBezTo>
                <a:cubicBezTo>
                  <a:pt x="29066" y="22849"/>
                  <a:pt x="28935" y="24194"/>
                  <a:pt x="28780" y="25552"/>
                </a:cubicBezTo>
                <a:cubicBezTo>
                  <a:pt x="28649" y="25695"/>
                  <a:pt x="28518" y="25826"/>
                  <a:pt x="28375" y="25980"/>
                </a:cubicBezTo>
                <a:cubicBezTo>
                  <a:pt x="28459" y="25206"/>
                  <a:pt x="28411" y="24397"/>
                  <a:pt x="28363" y="23682"/>
                </a:cubicBezTo>
                <a:cubicBezTo>
                  <a:pt x="28357" y="23563"/>
                  <a:pt x="28262" y="23504"/>
                  <a:pt x="28170" y="23504"/>
                </a:cubicBezTo>
                <a:cubicBezTo>
                  <a:pt x="28078" y="23504"/>
                  <a:pt x="27988" y="23563"/>
                  <a:pt x="27994" y="23682"/>
                </a:cubicBezTo>
                <a:cubicBezTo>
                  <a:pt x="28054" y="24683"/>
                  <a:pt x="27935" y="25623"/>
                  <a:pt x="27828" y="26588"/>
                </a:cubicBezTo>
                <a:cubicBezTo>
                  <a:pt x="27685" y="26742"/>
                  <a:pt x="27542" y="26897"/>
                  <a:pt x="27411" y="27052"/>
                </a:cubicBezTo>
                <a:cubicBezTo>
                  <a:pt x="27006" y="27481"/>
                  <a:pt x="26589" y="27909"/>
                  <a:pt x="26196" y="28350"/>
                </a:cubicBezTo>
                <a:cubicBezTo>
                  <a:pt x="26411" y="26838"/>
                  <a:pt x="26458" y="25278"/>
                  <a:pt x="26470" y="23802"/>
                </a:cubicBezTo>
                <a:cubicBezTo>
                  <a:pt x="26470" y="23706"/>
                  <a:pt x="26396" y="23659"/>
                  <a:pt x="26321" y="23659"/>
                </a:cubicBezTo>
                <a:cubicBezTo>
                  <a:pt x="26247" y="23659"/>
                  <a:pt x="26173" y="23706"/>
                  <a:pt x="26173" y="23802"/>
                </a:cubicBezTo>
                <a:cubicBezTo>
                  <a:pt x="26149" y="25516"/>
                  <a:pt x="25923" y="27183"/>
                  <a:pt x="25696" y="28850"/>
                </a:cubicBezTo>
                <a:cubicBezTo>
                  <a:pt x="25042" y="29552"/>
                  <a:pt x="24375" y="30255"/>
                  <a:pt x="23720" y="30933"/>
                </a:cubicBezTo>
                <a:cubicBezTo>
                  <a:pt x="24018" y="29124"/>
                  <a:pt x="24184" y="27254"/>
                  <a:pt x="24327" y="25445"/>
                </a:cubicBezTo>
                <a:cubicBezTo>
                  <a:pt x="24339" y="25337"/>
                  <a:pt x="24262" y="25284"/>
                  <a:pt x="24180" y="25284"/>
                </a:cubicBezTo>
                <a:cubicBezTo>
                  <a:pt x="24098" y="25284"/>
                  <a:pt x="24012" y="25337"/>
                  <a:pt x="24006" y="25445"/>
                </a:cubicBezTo>
                <a:cubicBezTo>
                  <a:pt x="23815" y="27492"/>
                  <a:pt x="23482" y="29505"/>
                  <a:pt x="23160" y="31529"/>
                </a:cubicBezTo>
                <a:cubicBezTo>
                  <a:pt x="22708" y="31993"/>
                  <a:pt x="22267" y="32469"/>
                  <a:pt x="21815" y="32945"/>
                </a:cubicBezTo>
                <a:cubicBezTo>
                  <a:pt x="21946" y="31041"/>
                  <a:pt x="21732" y="29076"/>
                  <a:pt x="21922" y="27183"/>
                </a:cubicBezTo>
                <a:cubicBezTo>
                  <a:pt x="21929" y="27104"/>
                  <a:pt x="21856" y="27058"/>
                  <a:pt x="21787" y="27058"/>
                </a:cubicBezTo>
                <a:cubicBezTo>
                  <a:pt x="21731" y="27058"/>
                  <a:pt x="21677" y="27089"/>
                  <a:pt x="21672" y="27159"/>
                </a:cubicBezTo>
                <a:cubicBezTo>
                  <a:pt x="21351" y="29255"/>
                  <a:pt x="21315" y="31422"/>
                  <a:pt x="21232" y="33553"/>
                </a:cubicBezTo>
                <a:cubicBezTo>
                  <a:pt x="21017" y="33791"/>
                  <a:pt x="20791" y="34017"/>
                  <a:pt x="20565" y="34255"/>
                </a:cubicBezTo>
                <a:cubicBezTo>
                  <a:pt x="20565" y="34184"/>
                  <a:pt x="20565" y="34088"/>
                  <a:pt x="20577" y="34017"/>
                </a:cubicBezTo>
                <a:cubicBezTo>
                  <a:pt x="20660" y="33065"/>
                  <a:pt x="20731" y="32112"/>
                  <a:pt x="20803" y="31148"/>
                </a:cubicBezTo>
                <a:cubicBezTo>
                  <a:pt x="20809" y="31064"/>
                  <a:pt x="20749" y="31023"/>
                  <a:pt x="20685" y="31023"/>
                </a:cubicBezTo>
                <a:cubicBezTo>
                  <a:pt x="20621" y="31023"/>
                  <a:pt x="20553" y="31064"/>
                  <a:pt x="20541" y="31148"/>
                </a:cubicBezTo>
                <a:cubicBezTo>
                  <a:pt x="20446" y="31957"/>
                  <a:pt x="20362" y="32779"/>
                  <a:pt x="20255" y="33600"/>
                </a:cubicBezTo>
                <a:cubicBezTo>
                  <a:pt x="20220" y="33827"/>
                  <a:pt x="20220" y="34208"/>
                  <a:pt x="20196" y="34624"/>
                </a:cubicBezTo>
                <a:cubicBezTo>
                  <a:pt x="19981" y="34850"/>
                  <a:pt x="19779" y="35053"/>
                  <a:pt x="19565" y="35279"/>
                </a:cubicBezTo>
                <a:cubicBezTo>
                  <a:pt x="19624" y="34696"/>
                  <a:pt x="19660" y="34100"/>
                  <a:pt x="19731" y="33553"/>
                </a:cubicBezTo>
                <a:cubicBezTo>
                  <a:pt x="19738" y="33459"/>
                  <a:pt x="19650" y="33406"/>
                  <a:pt x="19568" y="33406"/>
                </a:cubicBezTo>
                <a:cubicBezTo>
                  <a:pt x="19504" y="33406"/>
                  <a:pt x="19444" y="33438"/>
                  <a:pt x="19434" y="33505"/>
                </a:cubicBezTo>
                <a:cubicBezTo>
                  <a:pt x="19327" y="34255"/>
                  <a:pt x="19148" y="35041"/>
                  <a:pt x="19041" y="35815"/>
                </a:cubicBezTo>
                <a:cubicBezTo>
                  <a:pt x="18862" y="36005"/>
                  <a:pt x="18684" y="36208"/>
                  <a:pt x="18493" y="36386"/>
                </a:cubicBezTo>
                <a:cubicBezTo>
                  <a:pt x="18553" y="35934"/>
                  <a:pt x="18588" y="35470"/>
                  <a:pt x="18612" y="35089"/>
                </a:cubicBezTo>
                <a:cubicBezTo>
                  <a:pt x="18618" y="34955"/>
                  <a:pt x="18527" y="34892"/>
                  <a:pt x="18430" y="34892"/>
                </a:cubicBezTo>
                <a:cubicBezTo>
                  <a:pt x="18328" y="34892"/>
                  <a:pt x="18220" y="34961"/>
                  <a:pt x="18207" y="35089"/>
                </a:cubicBezTo>
                <a:cubicBezTo>
                  <a:pt x="18172" y="35612"/>
                  <a:pt x="18088" y="36113"/>
                  <a:pt x="17969" y="36625"/>
                </a:cubicBezTo>
                <a:cubicBezTo>
                  <a:pt x="17945" y="36767"/>
                  <a:pt x="17898" y="36898"/>
                  <a:pt x="17850" y="37053"/>
                </a:cubicBezTo>
                <a:cubicBezTo>
                  <a:pt x="17600" y="37315"/>
                  <a:pt x="17338" y="37589"/>
                  <a:pt x="17076" y="37875"/>
                </a:cubicBezTo>
                <a:cubicBezTo>
                  <a:pt x="17172" y="37541"/>
                  <a:pt x="17255" y="37220"/>
                  <a:pt x="17350" y="36898"/>
                </a:cubicBezTo>
                <a:cubicBezTo>
                  <a:pt x="17386" y="36777"/>
                  <a:pt x="17279" y="36693"/>
                  <a:pt x="17181" y="36693"/>
                </a:cubicBezTo>
                <a:cubicBezTo>
                  <a:pt x="17116" y="36693"/>
                  <a:pt x="17055" y="36730"/>
                  <a:pt x="17041" y="36815"/>
                </a:cubicBezTo>
                <a:cubicBezTo>
                  <a:pt x="16886" y="37339"/>
                  <a:pt x="16731" y="37851"/>
                  <a:pt x="16600" y="38375"/>
                </a:cubicBezTo>
                <a:cubicBezTo>
                  <a:pt x="16529" y="38470"/>
                  <a:pt x="16445" y="38541"/>
                  <a:pt x="16362" y="38625"/>
                </a:cubicBezTo>
                <a:lnTo>
                  <a:pt x="16326" y="38672"/>
                </a:lnTo>
                <a:cubicBezTo>
                  <a:pt x="16529" y="37529"/>
                  <a:pt x="16660" y="36363"/>
                  <a:pt x="16874" y="35231"/>
                </a:cubicBezTo>
                <a:cubicBezTo>
                  <a:pt x="16902" y="35098"/>
                  <a:pt x="16794" y="35015"/>
                  <a:pt x="16690" y="35015"/>
                </a:cubicBezTo>
                <a:cubicBezTo>
                  <a:pt x="16618" y="35015"/>
                  <a:pt x="16548" y="35055"/>
                  <a:pt x="16529" y="35148"/>
                </a:cubicBezTo>
                <a:cubicBezTo>
                  <a:pt x="16279" y="36517"/>
                  <a:pt x="15921" y="37922"/>
                  <a:pt x="15731" y="39327"/>
                </a:cubicBezTo>
                <a:cubicBezTo>
                  <a:pt x="15719" y="39339"/>
                  <a:pt x="15719" y="39351"/>
                  <a:pt x="15695" y="39351"/>
                </a:cubicBezTo>
                <a:cubicBezTo>
                  <a:pt x="15576" y="39470"/>
                  <a:pt x="15457" y="39613"/>
                  <a:pt x="15338" y="39744"/>
                </a:cubicBezTo>
                <a:cubicBezTo>
                  <a:pt x="15648" y="38006"/>
                  <a:pt x="15874" y="36220"/>
                  <a:pt x="16124" y="34481"/>
                </a:cubicBezTo>
                <a:cubicBezTo>
                  <a:pt x="16145" y="34361"/>
                  <a:pt x="16052" y="34287"/>
                  <a:pt x="15969" y="34287"/>
                </a:cubicBezTo>
                <a:cubicBezTo>
                  <a:pt x="15912" y="34287"/>
                  <a:pt x="15860" y="34321"/>
                  <a:pt x="15850" y="34398"/>
                </a:cubicBezTo>
                <a:cubicBezTo>
                  <a:pt x="15505" y="36410"/>
                  <a:pt x="15076" y="38410"/>
                  <a:pt x="14731" y="40411"/>
                </a:cubicBezTo>
                <a:cubicBezTo>
                  <a:pt x="14421" y="40756"/>
                  <a:pt x="14100" y="41101"/>
                  <a:pt x="13790" y="41458"/>
                </a:cubicBezTo>
                <a:cubicBezTo>
                  <a:pt x="13969" y="40042"/>
                  <a:pt x="14100" y="38613"/>
                  <a:pt x="14207" y="37196"/>
                </a:cubicBezTo>
                <a:cubicBezTo>
                  <a:pt x="14213" y="37138"/>
                  <a:pt x="14173" y="37111"/>
                  <a:pt x="14130" y="37111"/>
                </a:cubicBezTo>
                <a:cubicBezTo>
                  <a:pt x="14084" y="37111"/>
                  <a:pt x="14034" y="37141"/>
                  <a:pt x="14028" y="37196"/>
                </a:cubicBezTo>
                <a:cubicBezTo>
                  <a:pt x="13850" y="38803"/>
                  <a:pt x="13600" y="40399"/>
                  <a:pt x="13314" y="41994"/>
                </a:cubicBezTo>
                <a:cubicBezTo>
                  <a:pt x="12611" y="42780"/>
                  <a:pt x="11945" y="43602"/>
                  <a:pt x="11290" y="44435"/>
                </a:cubicBezTo>
                <a:cubicBezTo>
                  <a:pt x="11349" y="43006"/>
                  <a:pt x="11349" y="41578"/>
                  <a:pt x="11623" y="40113"/>
                </a:cubicBezTo>
                <a:cubicBezTo>
                  <a:pt x="11645" y="39954"/>
                  <a:pt x="11508" y="39847"/>
                  <a:pt x="11384" y="39847"/>
                </a:cubicBezTo>
                <a:cubicBezTo>
                  <a:pt x="11304" y="39847"/>
                  <a:pt x="11230" y="39891"/>
                  <a:pt x="11206" y="39994"/>
                </a:cubicBezTo>
                <a:cubicBezTo>
                  <a:pt x="10873" y="41613"/>
                  <a:pt x="10552" y="43494"/>
                  <a:pt x="10683" y="45221"/>
                </a:cubicBezTo>
                <a:lnTo>
                  <a:pt x="10325" y="45709"/>
                </a:lnTo>
                <a:cubicBezTo>
                  <a:pt x="10373" y="43935"/>
                  <a:pt x="10254" y="42173"/>
                  <a:pt x="10456" y="40387"/>
                </a:cubicBezTo>
                <a:cubicBezTo>
                  <a:pt x="10476" y="40260"/>
                  <a:pt x="10362" y="40189"/>
                  <a:pt x="10253" y="40189"/>
                </a:cubicBezTo>
                <a:cubicBezTo>
                  <a:pt x="10168" y="40189"/>
                  <a:pt x="10086" y="40233"/>
                  <a:pt x="10075" y="40327"/>
                </a:cubicBezTo>
                <a:cubicBezTo>
                  <a:pt x="9730" y="42232"/>
                  <a:pt x="9421" y="44471"/>
                  <a:pt x="9802" y="46411"/>
                </a:cubicBezTo>
                <a:cubicBezTo>
                  <a:pt x="8944" y="47626"/>
                  <a:pt x="8135" y="48900"/>
                  <a:pt x="7361" y="50162"/>
                </a:cubicBezTo>
                <a:cubicBezTo>
                  <a:pt x="6396" y="47423"/>
                  <a:pt x="8468" y="45018"/>
                  <a:pt x="9182" y="42542"/>
                </a:cubicBezTo>
                <a:cubicBezTo>
                  <a:pt x="9790" y="40435"/>
                  <a:pt x="8968" y="39792"/>
                  <a:pt x="11552" y="39446"/>
                </a:cubicBezTo>
                <a:cubicBezTo>
                  <a:pt x="11766" y="39422"/>
                  <a:pt x="12004" y="39172"/>
                  <a:pt x="11849" y="38946"/>
                </a:cubicBezTo>
                <a:cubicBezTo>
                  <a:pt x="9718" y="35934"/>
                  <a:pt x="15243" y="32231"/>
                  <a:pt x="16921" y="30707"/>
                </a:cubicBezTo>
                <a:cubicBezTo>
                  <a:pt x="18529" y="29255"/>
                  <a:pt x="20184" y="27826"/>
                  <a:pt x="21755" y="26326"/>
                </a:cubicBezTo>
                <a:cubicBezTo>
                  <a:pt x="25161" y="23075"/>
                  <a:pt x="27161" y="18825"/>
                  <a:pt x="30376" y="15408"/>
                </a:cubicBezTo>
                <a:cubicBezTo>
                  <a:pt x="33007" y="12610"/>
                  <a:pt x="36114" y="10467"/>
                  <a:pt x="39329" y="8454"/>
                </a:cubicBezTo>
                <a:close/>
                <a:moveTo>
                  <a:pt x="47663" y="9693"/>
                </a:moveTo>
                <a:lnTo>
                  <a:pt x="47663" y="9693"/>
                </a:lnTo>
                <a:cubicBezTo>
                  <a:pt x="46949" y="12812"/>
                  <a:pt x="45842" y="15789"/>
                  <a:pt x="43103" y="17753"/>
                </a:cubicBezTo>
                <a:cubicBezTo>
                  <a:pt x="42091" y="18479"/>
                  <a:pt x="41032" y="18920"/>
                  <a:pt x="40305" y="19980"/>
                </a:cubicBezTo>
                <a:cubicBezTo>
                  <a:pt x="39183" y="21591"/>
                  <a:pt x="38632" y="26162"/>
                  <a:pt x="36132" y="26162"/>
                </a:cubicBezTo>
                <a:cubicBezTo>
                  <a:pt x="35769" y="26162"/>
                  <a:pt x="35365" y="26065"/>
                  <a:pt x="34912" y="25849"/>
                </a:cubicBezTo>
                <a:cubicBezTo>
                  <a:pt x="34847" y="25818"/>
                  <a:pt x="34782" y="25804"/>
                  <a:pt x="34720" y="25804"/>
                </a:cubicBezTo>
                <a:cubicBezTo>
                  <a:pt x="34448" y="25804"/>
                  <a:pt x="34233" y="26071"/>
                  <a:pt x="34388" y="26361"/>
                </a:cubicBezTo>
                <a:cubicBezTo>
                  <a:pt x="35364" y="28147"/>
                  <a:pt x="34436" y="28469"/>
                  <a:pt x="33078" y="29540"/>
                </a:cubicBezTo>
                <a:cubicBezTo>
                  <a:pt x="31792" y="30552"/>
                  <a:pt x="30566" y="31660"/>
                  <a:pt x="29435" y="32850"/>
                </a:cubicBezTo>
                <a:cubicBezTo>
                  <a:pt x="27506" y="34898"/>
                  <a:pt x="25780" y="37184"/>
                  <a:pt x="24363" y="39625"/>
                </a:cubicBezTo>
                <a:cubicBezTo>
                  <a:pt x="23649" y="40863"/>
                  <a:pt x="23113" y="42197"/>
                  <a:pt x="22303" y="43375"/>
                </a:cubicBezTo>
                <a:cubicBezTo>
                  <a:pt x="21255" y="44935"/>
                  <a:pt x="19791" y="45566"/>
                  <a:pt x="18398" y="46685"/>
                </a:cubicBezTo>
                <a:cubicBezTo>
                  <a:pt x="16314" y="48352"/>
                  <a:pt x="16231" y="49888"/>
                  <a:pt x="13016" y="50448"/>
                </a:cubicBezTo>
                <a:cubicBezTo>
                  <a:pt x="11576" y="50698"/>
                  <a:pt x="10040" y="50686"/>
                  <a:pt x="8551" y="50710"/>
                </a:cubicBezTo>
                <a:cubicBezTo>
                  <a:pt x="8647" y="50626"/>
                  <a:pt x="8730" y="50531"/>
                  <a:pt x="8813" y="50436"/>
                </a:cubicBezTo>
                <a:cubicBezTo>
                  <a:pt x="8894" y="50529"/>
                  <a:pt x="9026" y="50589"/>
                  <a:pt x="9161" y="50589"/>
                </a:cubicBezTo>
                <a:cubicBezTo>
                  <a:pt x="9285" y="50589"/>
                  <a:pt x="9412" y="50538"/>
                  <a:pt x="9504" y="50412"/>
                </a:cubicBezTo>
                <a:cubicBezTo>
                  <a:pt x="9587" y="50329"/>
                  <a:pt x="9659" y="50221"/>
                  <a:pt x="9730" y="50138"/>
                </a:cubicBezTo>
                <a:cubicBezTo>
                  <a:pt x="11349" y="49876"/>
                  <a:pt x="12957" y="49400"/>
                  <a:pt x="14588" y="49138"/>
                </a:cubicBezTo>
                <a:cubicBezTo>
                  <a:pt x="14926" y="49082"/>
                  <a:pt x="14794" y="48598"/>
                  <a:pt x="14486" y="48598"/>
                </a:cubicBezTo>
                <a:cubicBezTo>
                  <a:pt x="14469" y="48598"/>
                  <a:pt x="14451" y="48599"/>
                  <a:pt x="14433" y="48602"/>
                </a:cubicBezTo>
                <a:cubicBezTo>
                  <a:pt x="13076" y="48781"/>
                  <a:pt x="11671" y="48959"/>
                  <a:pt x="10325" y="49352"/>
                </a:cubicBezTo>
                <a:cubicBezTo>
                  <a:pt x="10552" y="49078"/>
                  <a:pt x="10754" y="48781"/>
                  <a:pt x="10968" y="48483"/>
                </a:cubicBezTo>
                <a:cubicBezTo>
                  <a:pt x="13540" y="47983"/>
                  <a:pt x="16088" y="46769"/>
                  <a:pt x="18291" y="45578"/>
                </a:cubicBezTo>
                <a:cubicBezTo>
                  <a:pt x="18548" y="45434"/>
                  <a:pt x="18378" y="45086"/>
                  <a:pt x="18136" y="45086"/>
                </a:cubicBezTo>
                <a:cubicBezTo>
                  <a:pt x="18097" y="45086"/>
                  <a:pt x="18057" y="45094"/>
                  <a:pt x="18017" y="45114"/>
                </a:cubicBezTo>
                <a:cubicBezTo>
                  <a:pt x="15981" y="46078"/>
                  <a:pt x="13897" y="46661"/>
                  <a:pt x="11802" y="47269"/>
                </a:cubicBezTo>
                <a:cubicBezTo>
                  <a:pt x="12123" y="46769"/>
                  <a:pt x="12445" y="46257"/>
                  <a:pt x="12719" y="45721"/>
                </a:cubicBezTo>
                <a:cubicBezTo>
                  <a:pt x="13909" y="45054"/>
                  <a:pt x="15016" y="44149"/>
                  <a:pt x="16159" y="43447"/>
                </a:cubicBezTo>
                <a:cubicBezTo>
                  <a:pt x="17624" y="42554"/>
                  <a:pt x="19112" y="41708"/>
                  <a:pt x="20601" y="40887"/>
                </a:cubicBezTo>
                <a:cubicBezTo>
                  <a:pt x="20708" y="40833"/>
                  <a:pt x="20651" y="40654"/>
                  <a:pt x="20534" y="40654"/>
                </a:cubicBezTo>
                <a:cubicBezTo>
                  <a:pt x="20521" y="40654"/>
                  <a:pt x="20507" y="40656"/>
                  <a:pt x="20493" y="40661"/>
                </a:cubicBezTo>
                <a:cubicBezTo>
                  <a:pt x="18898" y="41316"/>
                  <a:pt x="17338" y="42066"/>
                  <a:pt x="15838" y="42911"/>
                </a:cubicBezTo>
                <a:cubicBezTo>
                  <a:pt x="15076" y="43340"/>
                  <a:pt x="14254" y="43780"/>
                  <a:pt x="13469" y="44268"/>
                </a:cubicBezTo>
                <a:cubicBezTo>
                  <a:pt x="13671" y="43852"/>
                  <a:pt x="13885" y="43447"/>
                  <a:pt x="14112" y="43066"/>
                </a:cubicBezTo>
                <a:cubicBezTo>
                  <a:pt x="17541" y="41304"/>
                  <a:pt x="20672" y="39041"/>
                  <a:pt x="24244" y="37482"/>
                </a:cubicBezTo>
                <a:cubicBezTo>
                  <a:pt x="24372" y="37428"/>
                  <a:pt x="24308" y="37211"/>
                  <a:pt x="24173" y="37211"/>
                </a:cubicBezTo>
                <a:cubicBezTo>
                  <a:pt x="24158" y="37211"/>
                  <a:pt x="24142" y="37214"/>
                  <a:pt x="24125" y="37220"/>
                </a:cubicBezTo>
                <a:cubicBezTo>
                  <a:pt x="21101" y="38327"/>
                  <a:pt x="17719" y="39696"/>
                  <a:pt x="15064" y="41708"/>
                </a:cubicBezTo>
                <a:cubicBezTo>
                  <a:pt x="15386" y="41351"/>
                  <a:pt x="15719" y="40994"/>
                  <a:pt x="16052" y="40649"/>
                </a:cubicBezTo>
                <a:cubicBezTo>
                  <a:pt x="17302" y="39375"/>
                  <a:pt x="18541" y="38101"/>
                  <a:pt x="19791" y="36827"/>
                </a:cubicBezTo>
                <a:cubicBezTo>
                  <a:pt x="21196" y="36327"/>
                  <a:pt x="22482" y="35505"/>
                  <a:pt x="23827" y="34850"/>
                </a:cubicBezTo>
                <a:cubicBezTo>
                  <a:pt x="25327" y="34100"/>
                  <a:pt x="26935" y="33493"/>
                  <a:pt x="28316" y="32541"/>
                </a:cubicBezTo>
                <a:cubicBezTo>
                  <a:pt x="28351" y="32505"/>
                  <a:pt x="28340" y="32469"/>
                  <a:pt x="28292" y="32469"/>
                </a:cubicBezTo>
                <a:cubicBezTo>
                  <a:pt x="26827" y="32767"/>
                  <a:pt x="25446" y="33434"/>
                  <a:pt x="24089" y="34053"/>
                </a:cubicBezTo>
                <a:cubicBezTo>
                  <a:pt x="23077" y="34529"/>
                  <a:pt x="22005" y="34993"/>
                  <a:pt x="21005" y="35565"/>
                </a:cubicBezTo>
                <a:cubicBezTo>
                  <a:pt x="21624" y="34934"/>
                  <a:pt x="22232" y="34291"/>
                  <a:pt x="22839" y="33672"/>
                </a:cubicBezTo>
                <a:cubicBezTo>
                  <a:pt x="25935" y="32195"/>
                  <a:pt x="28852" y="30279"/>
                  <a:pt x="31923" y="28778"/>
                </a:cubicBezTo>
                <a:cubicBezTo>
                  <a:pt x="32139" y="28675"/>
                  <a:pt x="32000" y="28386"/>
                  <a:pt x="31797" y="28386"/>
                </a:cubicBezTo>
                <a:cubicBezTo>
                  <a:pt x="31765" y="28386"/>
                  <a:pt x="31731" y="28393"/>
                  <a:pt x="31697" y="28409"/>
                </a:cubicBezTo>
                <a:cubicBezTo>
                  <a:pt x="29316" y="29540"/>
                  <a:pt x="26768" y="30648"/>
                  <a:pt x="24434" y="32017"/>
                </a:cubicBezTo>
                <a:lnTo>
                  <a:pt x="26220" y="30148"/>
                </a:lnTo>
                <a:cubicBezTo>
                  <a:pt x="26248" y="30161"/>
                  <a:pt x="26279" y="30175"/>
                  <a:pt x="26315" y="30175"/>
                </a:cubicBezTo>
                <a:cubicBezTo>
                  <a:pt x="26341" y="30175"/>
                  <a:pt x="26369" y="30168"/>
                  <a:pt x="26399" y="30148"/>
                </a:cubicBezTo>
                <a:cubicBezTo>
                  <a:pt x="29566" y="28552"/>
                  <a:pt x="32578" y="26540"/>
                  <a:pt x="35686" y="24837"/>
                </a:cubicBezTo>
                <a:cubicBezTo>
                  <a:pt x="35777" y="24787"/>
                  <a:pt x="35721" y="24658"/>
                  <a:pt x="35629" y="24658"/>
                </a:cubicBezTo>
                <a:cubicBezTo>
                  <a:pt x="35613" y="24658"/>
                  <a:pt x="35596" y="24662"/>
                  <a:pt x="35579" y="24671"/>
                </a:cubicBezTo>
                <a:cubicBezTo>
                  <a:pt x="32721" y="25945"/>
                  <a:pt x="29733" y="27350"/>
                  <a:pt x="27149" y="29147"/>
                </a:cubicBezTo>
                <a:cubicBezTo>
                  <a:pt x="28613" y="27564"/>
                  <a:pt x="30090" y="25980"/>
                  <a:pt x="31519" y="24361"/>
                </a:cubicBezTo>
                <a:cubicBezTo>
                  <a:pt x="32959" y="23718"/>
                  <a:pt x="34352" y="22885"/>
                  <a:pt x="35721" y="22158"/>
                </a:cubicBezTo>
                <a:cubicBezTo>
                  <a:pt x="36150" y="21932"/>
                  <a:pt x="38043" y="21313"/>
                  <a:pt x="37841" y="20623"/>
                </a:cubicBezTo>
                <a:cubicBezTo>
                  <a:pt x="37829" y="20575"/>
                  <a:pt x="37781" y="20527"/>
                  <a:pt x="37746" y="20515"/>
                </a:cubicBezTo>
                <a:cubicBezTo>
                  <a:pt x="37710" y="20503"/>
                  <a:pt x="37674" y="20503"/>
                  <a:pt x="37638" y="20492"/>
                </a:cubicBezTo>
                <a:cubicBezTo>
                  <a:pt x="37624" y="20487"/>
                  <a:pt x="37611" y="20485"/>
                  <a:pt x="37598" y="20485"/>
                </a:cubicBezTo>
                <a:cubicBezTo>
                  <a:pt x="37469" y="20485"/>
                  <a:pt x="37393" y="20680"/>
                  <a:pt x="37524" y="20739"/>
                </a:cubicBezTo>
                <a:lnTo>
                  <a:pt x="37524" y="20739"/>
                </a:lnTo>
                <a:cubicBezTo>
                  <a:pt x="37511" y="20734"/>
                  <a:pt x="37495" y="20732"/>
                  <a:pt x="37476" y="20732"/>
                </a:cubicBezTo>
                <a:cubicBezTo>
                  <a:pt x="37113" y="20732"/>
                  <a:pt x="35765" y="21608"/>
                  <a:pt x="35495" y="21754"/>
                </a:cubicBezTo>
                <a:cubicBezTo>
                  <a:pt x="34995" y="22004"/>
                  <a:pt x="34507" y="22254"/>
                  <a:pt x="34031" y="22516"/>
                </a:cubicBezTo>
                <a:cubicBezTo>
                  <a:pt x="33495" y="22789"/>
                  <a:pt x="32947" y="23063"/>
                  <a:pt x="32412" y="23325"/>
                </a:cubicBezTo>
                <a:cubicBezTo>
                  <a:pt x="32638" y="23075"/>
                  <a:pt x="32876" y="22813"/>
                  <a:pt x="33090" y="22551"/>
                </a:cubicBezTo>
                <a:lnTo>
                  <a:pt x="33126" y="22551"/>
                </a:lnTo>
                <a:cubicBezTo>
                  <a:pt x="35269" y="21468"/>
                  <a:pt x="37245" y="20075"/>
                  <a:pt x="39389" y="18968"/>
                </a:cubicBezTo>
                <a:cubicBezTo>
                  <a:pt x="39470" y="18927"/>
                  <a:pt x="39421" y="18826"/>
                  <a:pt x="39354" y="18826"/>
                </a:cubicBezTo>
                <a:cubicBezTo>
                  <a:pt x="39342" y="18826"/>
                  <a:pt x="39330" y="18829"/>
                  <a:pt x="39317" y="18837"/>
                </a:cubicBezTo>
                <a:cubicBezTo>
                  <a:pt x="37495" y="19670"/>
                  <a:pt x="35579" y="20503"/>
                  <a:pt x="33900" y="21623"/>
                </a:cubicBezTo>
                <a:cubicBezTo>
                  <a:pt x="34436" y="20992"/>
                  <a:pt x="34971" y="20373"/>
                  <a:pt x="35507" y="19730"/>
                </a:cubicBezTo>
                <a:cubicBezTo>
                  <a:pt x="38567" y="18122"/>
                  <a:pt x="41603" y="16420"/>
                  <a:pt x="44639" y="14741"/>
                </a:cubicBezTo>
                <a:cubicBezTo>
                  <a:pt x="44712" y="14699"/>
                  <a:pt x="44675" y="14630"/>
                  <a:pt x="44609" y="14630"/>
                </a:cubicBezTo>
                <a:cubicBezTo>
                  <a:pt x="44599" y="14630"/>
                  <a:pt x="44590" y="14631"/>
                  <a:pt x="44580" y="14634"/>
                </a:cubicBezTo>
                <a:cubicBezTo>
                  <a:pt x="41782" y="15824"/>
                  <a:pt x="39008" y="17182"/>
                  <a:pt x="36352" y="18706"/>
                </a:cubicBezTo>
                <a:cubicBezTo>
                  <a:pt x="36936" y="18003"/>
                  <a:pt x="37495" y="17301"/>
                  <a:pt x="38067" y="16598"/>
                </a:cubicBezTo>
                <a:cubicBezTo>
                  <a:pt x="39972" y="15491"/>
                  <a:pt x="41984" y="14598"/>
                  <a:pt x="44080" y="13884"/>
                </a:cubicBezTo>
                <a:cubicBezTo>
                  <a:pt x="44212" y="13829"/>
                  <a:pt x="44171" y="13642"/>
                  <a:pt x="44051" y="13642"/>
                </a:cubicBezTo>
                <a:cubicBezTo>
                  <a:pt x="44041" y="13642"/>
                  <a:pt x="44031" y="13643"/>
                  <a:pt x="44020" y="13646"/>
                </a:cubicBezTo>
                <a:cubicBezTo>
                  <a:pt x="42175" y="13991"/>
                  <a:pt x="40460" y="14658"/>
                  <a:pt x="38900" y="15586"/>
                </a:cubicBezTo>
                <a:cubicBezTo>
                  <a:pt x="39043" y="15408"/>
                  <a:pt x="39198" y="15229"/>
                  <a:pt x="39329" y="15050"/>
                </a:cubicBezTo>
                <a:cubicBezTo>
                  <a:pt x="41294" y="13919"/>
                  <a:pt x="43246" y="12907"/>
                  <a:pt x="45437" y="12252"/>
                </a:cubicBezTo>
                <a:cubicBezTo>
                  <a:pt x="45684" y="12185"/>
                  <a:pt x="45592" y="11832"/>
                  <a:pt x="45361" y="11832"/>
                </a:cubicBezTo>
                <a:cubicBezTo>
                  <a:pt x="45347" y="11832"/>
                  <a:pt x="45333" y="11833"/>
                  <a:pt x="45318" y="11836"/>
                </a:cubicBezTo>
                <a:cubicBezTo>
                  <a:pt x="43615" y="12169"/>
                  <a:pt x="41948" y="12753"/>
                  <a:pt x="40472" y="13646"/>
                </a:cubicBezTo>
                <a:cubicBezTo>
                  <a:pt x="40770" y="13265"/>
                  <a:pt x="41067" y="12895"/>
                  <a:pt x="41353" y="12526"/>
                </a:cubicBezTo>
                <a:cubicBezTo>
                  <a:pt x="43425" y="11514"/>
                  <a:pt x="45413" y="10407"/>
                  <a:pt x="47663" y="9693"/>
                </a:cubicBezTo>
                <a:close/>
                <a:moveTo>
                  <a:pt x="50719" y="1"/>
                </a:moveTo>
                <a:cubicBezTo>
                  <a:pt x="50658" y="1"/>
                  <a:pt x="50597" y="29"/>
                  <a:pt x="50545" y="96"/>
                </a:cubicBezTo>
                <a:cubicBezTo>
                  <a:pt x="50330" y="370"/>
                  <a:pt x="50128" y="632"/>
                  <a:pt x="49914" y="882"/>
                </a:cubicBezTo>
                <a:cubicBezTo>
                  <a:pt x="46901" y="2930"/>
                  <a:pt x="43711" y="4799"/>
                  <a:pt x="40579" y="6752"/>
                </a:cubicBezTo>
                <a:lnTo>
                  <a:pt x="40543" y="6621"/>
                </a:lnTo>
                <a:cubicBezTo>
                  <a:pt x="40528" y="6598"/>
                  <a:pt x="40503" y="6585"/>
                  <a:pt x="40484" y="6585"/>
                </a:cubicBezTo>
                <a:cubicBezTo>
                  <a:pt x="40473" y="6585"/>
                  <a:pt x="40464" y="6589"/>
                  <a:pt x="40460" y="6597"/>
                </a:cubicBezTo>
                <a:cubicBezTo>
                  <a:pt x="40424" y="6692"/>
                  <a:pt x="40389" y="6799"/>
                  <a:pt x="40353" y="6883"/>
                </a:cubicBezTo>
                <a:cubicBezTo>
                  <a:pt x="35281" y="10086"/>
                  <a:pt x="30447" y="13550"/>
                  <a:pt x="26982" y="18527"/>
                </a:cubicBezTo>
                <a:cubicBezTo>
                  <a:pt x="25196" y="21087"/>
                  <a:pt x="23541" y="23647"/>
                  <a:pt x="21243" y="25814"/>
                </a:cubicBezTo>
                <a:cubicBezTo>
                  <a:pt x="19100" y="27838"/>
                  <a:pt x="16886" y="29778"/>
                  <a:pt x="14695" y="31755"/>
                </a:cubicBezTo>
                <a:cubicBezTo>
                  <a:pt x="13266" y="33053"/>
                  <a:pt x="11242" y="34398"/>
                  <a:pt x="10683" y="36351"/>
                </a:cubicBezTo>
                <a:cubicBezTo>
                  <a:pt x="10099" y="38375"/>
                  <a:pt x="11623" y="38732"/>
                  <a:pt x="8920" y="39101"/>
                </a:cubicBezTo>
                <a:cubicBezTo>
                  <a:pt x="8730" y="39137"/>
                  <a:pt x="8659" y="39363"/>
                  <a:pt x="8682" y="39518"/>
                </a:cubicBezTo>
                <a:cubicBezTo>
                  <a:pt x="9397" y="43506"/>
                  <a:pt x="5253" y="46650"/>
                  <a:pt x="6754" y="50626"/>
                </a:cubicBezTo>
                <a:cubicBezTo>
                  <a:pt x="6801" y="50733"/>
                  <a:pt x="6861" y="50805"/>
                  <a:pt x="6944" y="50852"/>
                </a:cubicBezTo>
                <a:cubicBezTo>
                  <a:pt x="4325" y="55270"/>
                  <a:pt x="2134" y="59937"/>
                  <a:pt x="50" y="64640"/>
                </a:cubicBezTo>
                <a:cubicBezTo>
                  <a:pt x="1" y="64764"/>
                  <a:pt x="107" y="64883"/>
                  <a:pt x="212" y="64883"/>
                </a:cubicBezTo>
                <a:cubicBezTo>
                  <a:pt x="258" y="64883"/>
                  <a:pt x="304" y="64861"/>
                  <a:pt x="336" y="64807"/>
                </a:cubicBezTo>
                <a:cubicBezTo>
                  <a:pt x="2670" y="60389"/>
                  <a:pt x="4956" y="55972"/>
                  <a:pt x="7575" y="51769"/>
                </a:cubicBezTo>
                <a:cubicBezTo>
                  <a:pt x="7881" y="51761"/>
                  <a:pt x="8203" y="51758"/>
                  <a:pt x="8536" y="51758"/>
                </a:cubicBezTo>
                <a:cubicBezTo>
                  <a:pt x="8926" y="51758"/>
                  <a:pt x="9332" y="51762"/>
                  <a:pt x="9746" y="51762"/>
                </a:cubicBezTo>
                <a:cubicBezTo>
                  <a:pt x="11964" y="51762"/>
                  <a:pt x="14425" y="51672"/>
                  <a:pt x="16052" y="50531"/>
                </a:cubicBezTo>
                <a:cubicBezTo>
                  <a:pt x="17231" y="49698"/>
                  <a:pt x="17945" y="48364"/>
                  <a:pt x="19065" y="47459"/>
                </a:cubicBezTo>
                <a:cubicBezTo>
                  <a:pt x="20231" y="46507"/>
                  <a:pt x="21529" y="45888"/>
                  <a:pt x="22494" y="44697"/>
                </a:cubicBezTo>
                <a:cubicBezTo>
                  <a:pt x="24315" y="42470"/>
                  <a:pt x="25208" y="39482"/>
                  <a:pt x="26875" y="37101"/>
                </a:cubicBezTo>
                <a:cubicBezTo>
                  <a:pt x="29304" y="33624"/>
                  <a:pt x="32376" y="30683"/>
                  <a:pt x="35912" y="28362"/>
                </a:cubicBezTo>
                <a:cubicBezTo>
                  <a:pt x="36067" y="28254"/>
                  <a:pt x="36126" y="28052"/>
                  <a:pt x="36043" y="27873"/>
                </a:cubicBezTo>
                <a:cubicBezTo>
                  <a:pt x="35852" y="27516"/>
                  <a:pt x="35674" y="27135"/>
                  <a:pt x="35483" y="26778"/>
                </a:cubicBezTo>
                <a:lnTo>
                  <a:pt x="35483" y="26778"/>
                </a:lnTo>
                <a:cubicBezTo>
                  <a:pt x="35636" y="26802"/>
                  <a:pt x="35787" y="26814"/>
                  <a:pt x="35936" y="26814"/>
                </a:cubicBezTo>
                <a:cubicBezTo>
                  <a:pt x="36898" y="26814"/>
                  <a:pt x="37768" y="26323"/>
                  <a:pt x="38531" y="25456"/>
                </a:cubicBezTo>
                <a:cubicBezTo>
                  <a:pt x="39139" y="24754"/>
                  <a:pt x="39448" y="23956"/>
                  <a:pt x="39781" y="23087"/>
                </a:cubicBezTo>
                <a:cubicBezTo>
                  <a:pt x="40198" y="22004"/>
                  <a:pt x="40615" y="20611"/>
                  <a:pt x="41436" y="19741"/>
                </a:cubicBezTo>
                <a:cubicBezTo>
                  <a:pt x="42056" y="19087"/>
                  <a:pt x="42841" y="18801"/>
                  <a:pt x="43520" y="18265"/>
                </a:cubicBezTo>
                <a:cubicBezTo>
                  <a:pt x="48890" y="14038"/>
                  <a:pt x="48342" y="6776"/>
                  <a:pt x="50747" y="930"/>
                </a:cubicBezTo>
                <a:cubicBezTo>
                  <a:pt x="50807" y="882"/>
                  <a:pt x="50854" y="846"/>
                  <a:pt x="50914" y="799"/>
                </a:cubicBezTo>
                <a:cubicBezTo>
                  <a:pt x="51009" y="703"/>
                  <a:pt x="50997" y="584"/>
                  <a:pt x="50938" y="489"/>
                </a:cubicBezTo>
                <a:cubicBezTo>
                  <a:pt x="50961" y="489"/>
                  <a:pt x="50961" y="453"/>
                  <a:pt x="50973" y="430"/>
                </a:cubicBezTo>
                <a:cubicBezTo>
                  <a:pt x="51062" y="235"/>
                  <a:pt x="50894" y="1"/>
                  <a:pt x="50719" y="1"/>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482" name="Google Shape;482;p31"/>
          <p:cNvSpPr/>
          <p:nvPr/>
        </p:nvSpPr>
        <p:spPr>
          <a:xfrm rot="537707">
            <a:off x="787384" y="2049992"/>
            <a:ext cx="4966929" cy="4109673"/>
          </a:xfrm>
          <a:custGeom>
            <a:avLst/>
            <a:gdLst/>
            <a:ahLst/>
            <a:cxnLst/>
            <a:rect l="l" t="t" r="r" b="b"/>
            <a:pathLst>
              <a:path w="118006" h="97639" extrusionOk="0">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483" name="Google Shape;483;p31"/>
          <p:cNvSpPr/>
          <p:nvPr/>
        </p:nvSpPr>
        <p:spPr>
          <a:xfrm rot="1143741">
            <a:off x="4843531" y="507751"/>
            <a:ext cx="2890311" cy="3672691"/>
          </a:xfrm>
          <a:custGeom>
            <a:avLst/>
            <a:gdLst/>
            <a:ahLst/>
            <a:cxnLst/>
            <a:rect l="l" t="t" r="r" b="b"/>
            <a:pathLst>
              <a:path w="51062" h="64884" extrusionOk="0">
                <a:moveTo>
                  <a:pt x="47949" y="3049"/>
                </a:moveTo>
                <a:lnTo>
                  <a:pt x="47949" y="3049"/>
                </a:lnTo>
                <a:cubicBezTo>
                  <a:pt x="46163" y="5133"/>
                  <a:pt x="44413" y="7240"/>
                  <a:pt x="42663" y="9335"/>
                </a:cubicBezTo>
                <a:lnTo>
                  <a:pt x="42710" y="8716"/>
                </a:lnTo>
                <a:cubicBezTo>
                  <a:pt x="42782" y="7907"/>
                  <a:pt x="42937" y="7097"/>
                  <a:pt x="42889" y="6287"/>
                </a:cubicBezTo>
                <a:cubicBezTo>
                  <a:pt x="43020" y="6204"/>
                  <a:pt x="43151" y="6121"/>
                  <a:pt x="43306" y="6037"/>
                </a:cubicBezTo>
                <a:lnTo>
                  <a:pt x="43306" y="6037"/>
                </a:lnTo>
                <a:cubicBezTo>
                  <a:pt x="43151" y="6895"/>
                  <a:pt x="42949" y="7752"/>
                  <a:pt x="42758" y="8609"/>
                </a:cubicBezTo>
                <a:cubicBezTo>
                  <a:pt x="42715" y="8737"/>
                  <a:pt x="42804" y="8810"/>
                  <a:pt x="42898" y="8810"/>
                </a:cubicBezTo>
                <a:cubicBezTo>
                  <a:pt x="42961" y="8810"/>
                  <a:pt x="43027" y="8776"/>
                  <a:pt x="43056" y="8704"/>
                </a:cubicBezTo>
                <a:cubicBezTo>
                  <a:pt x="43425" y="7776"/>
                  <a:pt x="43603" y="6776"/>
                  <a:pt x="43699" y="5787"/>
                </a:cubicBezTo>
                <a:cubicBezTo>
                  <a:pt x="45139" y="4906"/>
                  <a:pt x="46568" y="4001"/>
                  <a:pt x="47949" y="3049"/>
                </a:cubicBezTo>
                <a:close/>
                <a:moveTo>
                  <a:pt x="50045" y="1513"/>
                </a:moveTo>
                <a:lnTo>
                  <a:pt x="50045" y="1513"/>
                </a:lnTo>
                <a:cubicBezTo>
                  <a:pt x="49902" y="1942"/>
                  <a:pt x="49140" y="3609"/>
                  <a:pt x="48961" y="4275"/>
                </a:cubicBezTo>
                <a:cubicBezTo>
                  <a:pt x="48533" y="5883"/>
                  <a:pt x="48223" y="7609"/>
                  <a:pt x="47818" y="9312"/>
                </a:cubicBezTo>
                <a:lnTo>
                  <a:pt x="47771" y="9312"/>
                </a:lnTo>
                <a:cubicBezTo>
                  <a:pt x="46092" y="9716"/>
                  <a:pt x="44270" y="10252"/>
                  <a:pt x="42603" y="11026"/>
                </a:cubicBezTo>
                <a:cubicBezTo>
                  <a:pt x="43353" y="10074"/>
                  <a:pt x="44115" y="9133"/>
                  <a:pt x="44854" y="8181"/>
                </a:cubicBezTo>
                <a:cubicBezTo>
                  <a:pt x="46342" y="6287"/>
                  <a:pt x="48294" y="4359"/>
                  <a:pt x="49497" y="2287"/>
                </a:cubicBezTo>
                <a:cubicBezTo>
                  <a:pt x="49664" y="1989"/>
                  <a:pt x="49795" y="1775"/>
                  <a:pt x="49878" y="1644"/>
                </a:cubicBezTo>
                <a:cubicBezTo>
                  <a:pt x="49949" y="1596"/>
                  <a:pt x="49997" y="1561"/>
                  <a:pt x="50045" y="1513"/>
                </a:cubicBezTo>
                <a:close/>
                <a:moveTo>
                  <a:pt x="42603" y="6454"/>
                </a:moveTo>
                <a:cubicBezTo>
                  <a:pt x="42389" y="7049"/>
                  <a:pt x="42306" y="7704"/>
                  <a:pt x="42234" y="8359"/>
                </a:cubicBezTo>
                <a:cubicBezTo>
                  <a:pt x="42175" y="8895"/>
                  <a:pt x="42115" y="9443"/>
                  <a:pt x="42115" y="9990"/>
                </a:cubicBezTo>
                <a:cubicBezTo>
                  <a:pt x="41817" y="10371"/>
                  <a:pt x="41508" y="10717"/>
                  <a:pt x="41210" y="11098"/>
                </a:cubicBezTo>
                <a:cubicBezTo>
                  <a:pt x="41532" y="9740"/>
                  <a:pt x="41770" y="8312"/>
                  <a:pt x="41817" y="6930"/>
                </a:cubicBezTo>
                <a:cubicBezTo>
                  <a:pt x="42091" y="6764"/>
                  <a:pt x="42341" y="6609"/>
                  <a:pt x="42603" y="6454"/>
                </a:cubicBezTo>
                <a:close/>
                <a:moveTo>
                  <a:pt x="41377" y="7192"/>
                </a:moveTo>
                <a:lnTo>
                  <a:pt x="41377" y="7192"/>
                </a:lnTo>
                <a:cubicBezTo>
                  <a:pt x="41032" y="8597"/>
                  <a:pt x="40865" y="10086"/>
                  <a:pt x="40805" y="11514"/>
                </a:cubicBezTo>
                <a:cubicBezTo>
                  <a:pt x="40805" y="11526"/>
                  <a:pt x="40817" y="11538"/>
                  <a:pt x="40817" y="11562"/>
                </a:cubicBezTo>
                <a:cubicBezTo>
                  <a:pt x="40698" y="11705"/>
                  <a:pt x="40567" y="11860"/>
                  <a:pt x="40448" y="12002"/>
                </a:cubicBezTo>
                <a:cubicBezTo>
                  <a:pt x="40567" y="11300"/>
                  <a:pt x="40627" y="10586"/>
                  <a:pt x="40674" y="9871"/>
                </a:cubicBezTo>
                <a:cubicBezTo>
                  <a:pt x="40722" y="9181"/>
                  <a:pt x="40817" y="8323"/>
                  <a:pt x="40746" y="7561"/>
                </a:cubicBezTo>
                <a:cubicBezTo>
                  <a:pt x="40948" y="7454"/>
                  <a:pt x="41163" y="7311"/>
                  <a:pt x="41377" y="7192"/>
                </a:cubicBezTo>
                <a:close/>
                <a:moveTo>
                  <a:pt x="40210" y="7895"/>
                </a:moveTo>
                <a:cubicBezTo>
                  <a:pt x="40186" y="8383"/>
                  <a:pt x="40198" y="8883"/>
                  <a:pt x="40151" y="9324"/>
                </a:cubicBezTo>
                <a:cubicBezTo>
                  <a:pt x="40067" y="10455"/>
                  <a:pt x="39912" y="11574"/>
                  <a:pt x="39805" y="12693"/>
                </a:cubicBezTo>
                <a:cubicBezTo>
                  <a:pt x="39662" y="12812"/>
                  <a:pt x="39496" y="12931"/>
                  <a:pt x="39365" y="13062"/>
                </a:cubicBezTo>
                <a:cubicBezTo>
                  <a:pt x="39627" y="11479"/>
                  <a:pt x="39710" y="9847"/>
                  <a:pt x="39603" y="8264"/>
                </a:cubicBezTo>
                <a:cubicBezTo>
                  <a:pt x="39805" y="8145"/>
                  <a:pt x="40008" y="8014"/>
                  <a:pt x="40210" y="7895"/>
                </a:cubicBezTo>
                <a:close/>
                <a:moveTo>
                  <a:pt x="11076" y="46590"/>
                </a:moveTo>
                <a:cubicBezTo>
                  <a:pt x="10849" y="46959"/>
                  <a:pt x="10623" y="47340"/>
                  <a:pt x="10397" y="47685"/>
                </a:cubicBezTo>
                <a:cubicBezTo>
                  <a:pt x="10325" y="47721"/>
                  <a:pt x="10278" y="47733"/>
                  <a:pt x="10218" y="47757"/>
                </a:cubicBezTo>
                <a:lnTo>
                  <a:pt x="11076" y="46590"/>
                </a:lnTo>
                <a:close/>
                <a:moveTo>
                  <a:pt x="9766" y="48674"/>
                </a:moveTo>
                <a:cubicBezTo>
                  <a:pt x="9528" y="49019"/>
                  <a:pt x="9290" y="49376"/>
                  <a:pt x="9016" y="49733"/>
                </a:cubicBezTo>
                <a:cubicBezTo>
                  <a:pt x="8980" y="49706"/>
                  <a:pt x="8958" y="49693"/>
                  <a:pt x="8924" y="49693"/>
                </a:cubicBezTo>
                <a:cubicBezTo>
                  <a:pt x="8912" y="49693"/>
                  <a:pt x="8900" y="49695"/>
                  <a:pt x="8885" y="49698"/>
                </a:cubicBezTo>
                <a:cubicBezTo>
                  <a:pt x="9111" y="49364"/>
                  <a:pt x="9325" y="49019"/>
                  <a:pt x="9563" y="48686"/>
                </a:cubicBezTo>
                <a:cubicBezTo>
                  <a:pt x="9623" y="48686"/>
                  <a:pt x="9706" y="48674"/>
                  <a:pt x="9766" y="48674"/>
                </a:cubicBezTo>
                <a:close/>
                <a:moveTo>
                  <a:pt x="39329" y="8454"/>
                </a:moveTo>
                <a:lnTo>
                  <a:pt x="39329" y="8454"/>
                </a:lnTo>
                <a:cubicBezTo>
                  <a:pt x="39198" y="10395"/>
                  <a:pt x="38936" y="12300"/>
                  <a:pt x="38650" y="14205"/>
                </a:cubicBezTo>
                <a:cubicBezTo>
                  <a:pt x="38377" y="14538"/>
                  <a:pt x="38103" y="14860"/>
                  <a:pt x="37829" y="15193"/>
                </a:cubicBezTo>
                <a:cubicBezTo>
                  <a:pt x="37960" y="14598"/>
                  <a:pt x="38007" y="13943"/>
                  <a:pt x="38019" y="13372"/>
                </a:cubicBezTo>
                <a:cubicBezTo>
                  <a:pt x="38019" y="13282"/>
                  <a:pt x="37954" y="13238"/>
                  <a:pt x="37888" y="13238"/>
                </a:cubicBezTo>
                <a:cubicBezTo>
                  <a:pt x="37823" y="13238"/>
                  <a:pt x="37757" y="13282"/>
                  <a:pt x="37757" y="13372"/>
                </a:cubicBezTo>
                <a:cubicBezTo>
                  <a:pt x="37710" y="14265"/>
                  <a:pt x="37424" y="15050"/>
                  <a:pt x="37245" y="15884"/>
                </a:cubicBezTo>
                <a:cubicBezTo>
                  <a:pt x="37210" y="15932"/>
                  <a:pt x="37174" y="15979"/>
                  <a:pt x="37126" y="16027"/>
                </a:cubicBezTo>
                <a:cubicBezTo>
                  <a:pt x="37341" y="15086"/>
                  <a:pt x="37531" y="14146"/>
                  <a:pt x="37769" y="13205"/>
                </a:cubicBezTo>
                <a:cubicBezTo>
                  <a:pt x="37806" y="13075"/>
                  <a:pt x="37687" y="12984"/>
                  <a:pt x="37576" y="12984"/>
                </a:cubicBezTo>
                <a:cubicBezTo>
                  <a:pt x="37504" y="12984"/>
                  <a:pt x="37435" y="13021"/>
                  <a:pt x="37412" y="13110"/>
                </a:cubicBezTo>
                <a:cubicBezTo>
                  <a:pt x="37126" y="14277"/>
                  <a:pt x="36817" y="15467"/>
                  <a:pt x="36591" y="16658"/>
                </a:cubicBezTo>
                <a:cubicBezTo>
                  <a:pt x="36460" y="16824"/>
                  <a:pt x="36305" y="16991"/>
                  <a:pt x="36174" y="17158"/>
                </a:cubicBezTo>
                <a:cubicBezTo>
                  <a:pt x="36352" y="16146"/>
                  <a:pt x="36472" y="15134"/>
                  <a:pt x="36555" y="14098"/>
                </a:cubicBezTo>
                <a:cubicBezTo>
                  <a:pt x="36561" y="14023"/>
                  <a:pt x="36506" y="13988"/>
                  <a:pt x="36446" y="13988"/>
                </a:cubicBezTo>
                <a:cubicBezTo>
                  <a:pt x="36392" y="13988"/>
                  <a:pt x="36334" y="14017"/>
                  <a:pt x="36317" y="14074"/>
                </a:cubicBezTo>
                <a:cubicBezTo>
                  <a:pt x="36281" y="14157"/>
                  <a:pt x="36233" y="14241"/>
                  <a:pt x="36210" y="14324"/>
                </a:cubicBezTo>
                <a:cubicBezTo>
                  <a:pt x="36174" y="14384"/>
                  <a:pt x="36222" y="14431"/>
                  <a:pt x="36269" y="14455"/>
                </a:cubicBezTo>
                <a:cubicBezTo>
                  <a:pt x="36150" y="15515"/>
                  <a:pt x="35983" y="16574"/>
                  <a:pt x="35793" y="17634"/>
                </a:cubicBezTo>
                <a:cubicBezTo>
                  <a:pt x="35579" y="17872"/>
                  <a:pt x="35376" y="18122"/>
                  <a:pt x="35162" y="18360"/>
                </a:cubicBezTo>
                <a:cubicBezTo>
                  <a:pt x="35567" y="16074"/>
                  <a:pt x="35936" y="13800"/>
                  <a:pt x="36388" y="11526"/>
                </a:cubicBezTo>
                <a:cubicBezTo>
                  <a:pt x="36403" y="11455"/>
                  <a:pt x="36344" y="11404"/>
                  <a:pt x="36287" y="11404"/>
                </a:cubicBezTo>
                <a:cubicBezTo>
                  <a:pt x="36249" y="11404"/>
                  <a:pt x="36212" y="11426"/>
                  <a:pt x="36198" y="11479"/>
                </a:cubicBezTo>
                <a:cubicBezTo>
                  <a:pt x="35495" y="13884"/>
                  <a:pt x="34948" y="16396"/>
                  <a:pt x="34686" y="18896"/>
                </a:cubicBezTo>
                <a:cubicBezTo>
                  <a:pt x="33900" y="19813"/>
                  <a:pt x="33114" y="20742"/>
                  <a:pt x="32304" y="21646"/>
                </a:cubicBezTo>
                <a:cubicBezTo>
                  <a:pt x="32935" y="18860"/>
                  <a:pt x="33590" y="15812"/>
                  <a:pt x="33543" y="12991"/>
                </a:cubicBezTo>
                <a:cubicBezTo>
                  <a:pt x="33543" y="12919"/>
                  <a:pt x="33492" y="12884"/>
                  <a:pt x="33441" y="12884"/>
                </a:cubicBezTo>
                <a:cubicBezTo>
                  <a:pt x="33391" y="12884"/>
                  <a:pt x="33340" y="12919"/>
                  <a:pt x="33340" y="12991"/>
                </a:cubicBezTo>
                <a:cubicBezTo>
                  <a:pt x="33340" y="13145"/>
                  <a:pt x="33340" y="13324"/>
                  <a:pt x="33316" y="13491"/>
                </a:cubicBezTo>
                <a:cubicBezTo>
                  <a:pt x="33316" y="13515"/>
                  <a:pt x="33340" y="13515"/>
                  <a:pt x="33352" y="13538"/>
                </a:cubicBezTo>
                <a:cubicBezTo>
                  <a:pt x="33043" y="13646"/>
                  <a:pt x="32923" y="13896"/>
                  <a:pt x="33043" y="14324"/>
                </a:cubicBezTo>
                <a:cubicBezTo>
                  <a:pt x="32995" y="14574"/>
                  <a:pt x="32959" y="14836"/>
                  <a:pt x="32935" y="15086"/>
                </a:cubicBezTo>
                <a:cubicBezTo>
                  <a:pt x="32804" y="15991"/>
                  <a:pt x="32697" y="16896"/>
                  <a:pt x="32566" y="17813"/>
                </a:cubicBezTo>
                <a:cubicBezTo>
                  <a:pt x="32364" y="19194"/>
                  <a:pt x="32161" y="20587"/>
                  <a:pt x="31995" y="21992"/>
                </a:cubicBezTo>
                <a:cubicBezTo>
                  <a:pt x="31804" y="22194"/>
                  <a:pt x="31614" y="22420"/>
                  <a:pt x="31435" y="22635"/>
                </a:cubicBezTo>
                <a:cubicBezTo>
                  <a:pt x="31638" y="20789"/>
                  <a:pt x="31554" y="18908"/>
                  <a:pt x="31221" y="17063"/>
                </a:cubicBezTo>
                <a:cubicBezTo>
                  <a:pt x="31216" y="17012"/>
                  <a:pt x="31172" y="16989"/>
                  <a:pt x="31124" y="16989"/>
                </a:cubicBezTo>
                <a:cubicBezTo>
                  <a:pt x="31059" y="16989"/>
                  <a:pt x="30988" y="17030"/>
                  <a:pt x="30995" y="17098"/>
                </a:cubicBezTo>
                <a:cubicBezTo>
                  <a:pt x="31233" y="19158"/>
                  <a:pt x="31197" y="21146"/>
                  <a:pt x="30959" y="23170"/>
                </a:cubicBezTo>
                <a:cubicBezTo>
                  <a:pt x="30757" y="23385"/>
                  <a:pt x="30566" y="23611"/>
                  <a:pt x="30376" y="23825"/>
                </a:cubicBezTo>
                <a:cubicBezTo>
                  <a:pt x="30483" y="22420"/>
                  <a:pt x="30376" y="20968"/>
                  <a:pt x="30256" y="19622"/>
                </a:cubicBezTo>
                <a:cubicBezTo>
                  <a:pt x="30256" y="19585"/>
                  <a:pt x="30224" y="19564"/>
                  <a:pt x="30194" y="19564"/>
                </a:cubicBezTo>
                <a:cubicBezTo>
                  <a:pt x="30165" y="19564"/>
                  <a:pt x="30137" y="19582"/>
                  <a:pt x="30137" y="19622"/>
                </a:cubicBezTo>
                <a:cubicBezTo>
                  <a:pt x="30078" y="21230"/>
                  <a:pt x="29840" y="22873"/>
                  <a:pt x="29768" y="24480"/>
                </a:cubicBezTo>
                <a:cubicBezTo>
                  <a:pt x="29602" y="24659"/>
                  <a:pt x="29423" y="24837"/>
                  <a:pt x="29256" y="25028"/>
                </a:cubicBezTo>
                <a:cubicBezTo>
                  <a:pt x="29375" y="23849"/>
                  <a:pt x="29364" y="22647"/>
                  <a:pt x="29328" y="21480"/>
                </a:cubicBezTo>
                <a:cubicBezTo>
                  <a:pt x="29328" y="21385"/>
                  <a:pt x="29253" y="21337"/>
                  <a:pt x="29179" y="21337"/>
                </a:cubicBezTo>
                <a:cubicBezTo>
                  <a:pt x="29105" y="21337"/>
                  <a:pt x="29030" y="21385"/>
                  <a:pt x="29030" y="21480"/>
                </a:cubicBezTo>
                <a:cubicBezTo>
                  <a:pt x="29066" y="22849"/>
                  <a:pt x="28935" y="24194"/>
                  <a:pt x="28780" y="25552"/>
                </a:cubicBezTo>
                <a:cubicBezTo>
                  <a:pt x="28649" y="25695"/>
                  <a:pt x="28518" y="25826"/>
                  <a:pt x="28375" y="25980"/>
                </a:cubicBezTo>
                <a:cubicBezTo>
                  <a:pt x="28459" y="25206"/>
                  <a:pt x="28411" y="24397"/>
                  <a:pt x="28363" y="23682"/>
                </a:cubicBezTo>
                <a:cubicBezTo>
                  <a:pt x="28357" y="23563"/>
                  <a:pt x="28262" y="23504"/>
                  <a:pt x="28170" y="23504"/>
                </a:cubicBezTo>
                <a:cubicBezTo>
                  <a:pt x="28078" y="23504"/>
                  <a:pt x="27988" y="23563"/>
                  <a:pt x="27994" y="23682"/>
                </a:cubicBezTo>
                <a:cubicBezTo>
                  <a:pt x="28054" y="24683"/>
                  <a:pt x="27935" y="25623"/>
                  <a:pt x="27828" y="26588"/>
                </a:cubicBezTo>
                <a:cubicBezTo>
                  <a:pt x="27685" y="26742"/>
                  <a:pt x="27542" y="26897"/>
                  <a:pt x="27411" y="27052"/>
                </a:cubicBezTo>
                <a:cubicBezTo>
                  <a:pt x="27006" y="27481"/>
                  <a:pt x="26589" y="27909"/>
                  <a:pt x="26196" y="28350"/>
                </a:cubicBezTo>
                <a:cubicBezTo>
                  <a:pt x="26411" y="26838"/>
                  <a:pt x="26458" y="25278"/>
                  <a:pt x="26470" y="23802"/>
                </a:cubicBezTo>
                <a:cubicBezTo>
                  <a:pt x="26470" y="23706"/>
                  <a:pt x="26396" y="23659"/>
                  <a:pt x="26321" y="23659"/>
                </a:cubicBezTo>
                <a:cubicBezTo>
                  <a:pt x="26247" y="23659"/>
                  <a:pt x="26173" y="23706"/>
                  <a:pt x="26173" y="23802"/>
                </a:cubicBezTo>
                <a:cubicBezTo>
                  <a:pt x="26149" y="25516"/>
                  <a:pt x="25923" y="27183"/>
                  <a:pt x="25696" y="28850"/>
                </a:cubicBezTo>
                <a:cubicBezTo>
                  <a:pt x="25042" y="29552"/>
                  <a:pt x="24375" y="30255"/>
                  <a:pt x="23720" y="30933"/>
                </a:cubicBezTo>
                <a:cubicBezTo>
                  <a:pt x="24018" y="29124"/>
                  <a:pt x="24184" y="27254"/>
                  <a:pt x="24327" y="25445"/>
                </a:cubicBezTo>
                <a:cubicBezTo>
                  <a:pt x="24339" y="25337"/>
                  <a:pt x="24262" y="25284"/>
                  <a:pt x="24180" y="25284"/>
                </a:cubicBezTo>
                <a:cubicBezTo>
                  <a:pt x="24098" y="25284"/>
                  <a:pt x="24012" y="25337"/>
                  <a:pt x="24006" y="25445"/>
                </a:cubicBezTo>
                <a:cubicBezTo>
                  <a:pt x="23815" y="27492"/>
                  <a:pt x="23482" y="29505"/>
                  <a:pt x="23160" y="31529"/>
                </a:cubicBezTo>
                <a:cubicBezTo>
                  <a:pt x="22708" y="31993"/>
                  <a:pt x="22267" y="32469"/>
                  <a:pt x="21815" y="32945"/>
                </a:cubicBezTo>
                <a:cubicBezTo>
                  <a:pt x="21946" y="31041"/>
                  <a:pt x="21732" y="29076"/>
                  <a:pt x="21922" y="27183"/>
                </a:cubicBezTo>
                <a:cubicBezTo>
                  <a:pt x="21929" y="27104"/>
                  <a:pt x="21856" y="27058"/>
                  <a:pt x="21787" y="27058"/>
                </a:cubicBezTo>
                <a:cubicBezTo>
                  <a:pt x="21731" y="27058"/>
                  <a:pt x="21677" y="27089"/>
                  <a:pt x="21672" y="27159"/>
                </a:cubicBezTo>
                <a:cubicBezTo>
                  <a:pt x="21351" y="29255"/>
                  <a:pt x="21315" y="31422"/>
                  <a:pt x="21232" y="33553"/>
                </a:cubicBezTo>
                <a:cubicBezTo>
                  <a:pt x="21017" y="33791"/>
                  <a:pt x="20791" y="34017"/>
                  <a:pt x="20565" y="34255"/>
                </a:cubicBezTo>
                <a:cubicBezTo>
                  <a:pt x="20565" y="34184"/>
                  <a:pt x="20565" y="34088"/>
                  <a:pt x="20577" y="34017"/>
                </a:cubicBezTo>
                <a:cubicBezTo>
                  <a:pt x="20660" y="33065"/>
                  <a:pt x="20731" y="32112"/>
                  <a:pt x="20803" y="31148"/>
                </a:cubicBezTo>
                <a:cubicBezTo>
                  <a:pt x="20809" y="31064"/>
                  <a:pt x="20749" y="31023"/>
                  <a:pt x="20685" y="31023"/>
                </a:cubicBezTo>
                <a:cubicBezTo>
                  <a:pt x="20621" y="31023"/>
                  <a:pt x="20553" y="31064"/>
                  <a:pt x="20541" y="31148"/>
                </a:cubicBezTo>
                <a:cubicBezTo>
                  <a:pt x="20446" y="31957"/>
                  <a:pt x="20362" y="32779"/>
                  <a:pt x="20255" y="33600"/>
                </a:cubicBezTo>
                <a:cubicBezTo>
                  <a:pt x="20220" y="33827"/>
                  <a:pt x="20220" y="34208"/>
                  <a:pt x="20196" y="34624"/>
                </a:cubicBezTo>
                <a:cubicBezTo>
                  <a:pt x="19981" y="34850"/>
                  <a:pt x="19779" y="35053"/>
                  <a:pt x="19565" y="35279"/>
                </a:cubicBezTo>
                <a:cubicBezTo>
                  <a:pt x="19624" y="34696"/>
                  <a:pt x="19660" y="34100"/>
                  <a:pt x="19731" y="33553"/>
                </a:cubicBezTo>
                <a:cubicBezTo>
                  <a:pt x="19738" y="33459"/>
                  <a:pt x="19650" y="33406"/>
                  <a:pt x="19568" y="33406"/>
                </a:cubicBezTo>
                <a:cubicBezTo>
                  <a:pt x="19504" y="33406"/>
                  <a:pt x="19444" y="33438"/>
                  <a:pt x="19434" y="33505"/>
                </a:cubicBezTo>
                <a:cubicBezTo>
                  <a:pt x="19327" y="34255"/>
                  <a:pt x="19148" y="35041"/>
                  <a:pt x="19041" y="35815"/>
                </a:cubicBezTo>
                <a:cubicBezTo>
                  <a:pt x="18862" y="36005"/>
                  <a:pt x="18684" y="36208"/>
                  <a:pt x="18493" y="36386"/>
                </a:cubicBezTo>
                <a:cubicBezTo>
                  <a:pt x="18553" y="35934"/>
                  <a:pt x="18588" y="35470"/>
                  <a:pt x="18612" y="35089"/>
                </a:cubicBezTo>
                <a:cubicBezTo>
                  <a:pt x="18618" y="34955"/>
                  <a:pt x="18527" y="34892"/>
                  <a:pt x="18430" y="34892"/>
                </a:cubicBezTo>
                <a:cubicBezTo>
                  <a:pt x="18328" y="34892"/>
                  <a:pt x="18220" y="34961"/>
                  <a:pt x="18207" y="35089"/>
                </a:cubicBezTo>
                <a:cubicBezTo>
                  <a:pt x="18172" y="35612"/>
                  <a:pt x="18088" y="36113"/>
                  <a:pt x="17969" y="36625"/>
                </a:cubicBezTo>
                <a:cubicBezTo>
                  <a:pt x="17945" y="36767"/>
                  <a:pt x="17898" y="36898"/>
                  <a:pt x="17850" y="37053"/>
                </a:cubicBezTo>
                <a:cubicBezTo>
                  <a:pt x="17600" y="37315"/>
                  <a:pt x="17338" y="37589"/>
                  <a:pt x="17076" y="37875"/>
                </a:cubicBezTo>
                <a:cubicBezTo>
                  <a:pt x="17172" y="37541"/>
                  <a:pt x="17255" y="37220"/>
                  <a:pt x="17350" y="36898"/>
                </a:cubicBezTo>
                <a:cubicBezTo>
                  <a:pt x="17386" y="36777"/>
                  <a:pt x="17279" y="36693"/>
                  <a:pt x="17181" y="36693"/>
                </a:cubicBezTo>
                <a:cubicBezTo>
                  <a:pt x="17116" y="36693"/>
                  <a:pt x="17055" y="36730"/>
                  <a:pt x="17041" y="36815"/>
                </a:cubicBezTo>
                <a:cubicBezTo>
                  <a:pt x="16886" y="37339"/>
                  <a:pt x="16731" y="37851"/>
                  <a:pt x="16600" y="38375"/>
                </a:cubicBezTo>
                <a:cubicBezTo>
                  <a:pt x="16529" y="38470"/>
                  <a:pt x="16445" y="38541"/>
                  <a:pt x="16362" y="38625"/>
                </a:cubicBezTo>
                <a:lnTo>
                  <a:pt x="16326" y="38672"/>
                </a:lnTo>
                <a:cubicBezTo>
                  <a:pt x="16529" y="37529"/>
                  <a:pt x="16660" y="36363"/>
                  <a:pt x="16874" y="35231"/>
                </a:cubicBezTo>
                <a:cubicBezTo>
                  <a:pt x="16902" y="35098"/>
                  <a:pt x="16794" y="35015"/>
                  <a:pt x="16690" y="35015"/>
                </a:cubicBezTo>
                <a:cubicBezTo>
                  <a:pt x="16618" y="35015"/>
                  <a:pt x="16548" y="35055"/>
                  <a:pt x="16529" y="35148"/>
                </a:cubicBezTo>
                <a:cubicBezTo>
                  <a:pt x="16279" y="36517"/>
                  <a:pt x="15921" y="37922"/>
                  <a:pt x="15731" y="39327"/>
                </a:cubicBezTo>
                <a:cubicBezTo>
                  <a:pt x="15719" y="39339"/>
                  <a:pt x="15719" y="39351"/>
                  <a:pt x="15695" y="39351"/>
                </a:cubicBezTo>
                <a:cubicBezTo>
                  <a:pt x="15576" y="39470"/>
                  <a:pt x="15457" y="39613"/>
                  <a:pt x="15338" y="39744"/>
                </a:cubicBezTo>
                <a:cubicBezTo>
                  <a:pt x="15648" y="38006"/>
                  <a:pt x="15874" y="36220"/>
                  <a:pt x="16124" y="34481"/>
                </a:cubicBezTo>
                <a:cubicBezTo>
                  <a:pt x="16145" y="34361"/>
                  <a:pt x="16052" y="34287"/>
                  <a:pt x="15969" y="34287"/>
                </a:cubicBezTo>
                <a:cubicBezTo>
                  <a:pt x="15912" y="34287"/>
                  <a:pt x="15860" y="34321"/>
                  <a:pt x="15850" y="34398"/>
                </a:cubicBezTo>
                <a:cubicBezTo>
                  <a:pt x="15505" y="36410"/>
                  <a:pt x="15076" y="38410"/>
                  <a:pt x="14731" y="40411"/>
                </a:cubicBezTo>
                <a:cubicBezTo>
                  <a:pt x="14421" y="40756"/>
                  <a:pt x="14100" y="41101"/>
                  <a:pt x="13790" y="41458"/>
                </a:cubicBezTo>
                <a:cubicBezTo>
                  <a:pt x="13969" y="40042"/>
                  <a:pt x="14100" y="38613"/>
                  <a:pt x="14207" y="37196"/>
                </a:cubicBezTo>
                <a:cubicBezTo>
                  <a:pt x="14213" y="37138"/>
                  <a:pt x="14173" y="37111"/>
                  <a:pt x="14130" y="37111"/>
                </a:cubicBezTo>
                <a:cubicBezTo>
                  <a:pt x="14084" y="37111"/>
                  <a:pt x="14034" y="37141"/>
                  <a:pt x="14028" y="37196"/>
                </a:cubicBezTo>
                <a:cubicBezTo>
                  <a:pt x="13850" y="38803"/>
                  <a:pt x="13600" y="40399"/>
                  <a:pt x="13314" y="41994"/>
                </a:cubicBezTo>
                <a:cubicBezTo>
                  <a:pt x="12611" y="42780"/>
                  <a:pt x="11945" y="43602"/>
                  <a:pt x="11290" y="44435"/>
                </a:cubicBezTo>
                <a:cubicBezTo>
                  <a:pt x="11349" y="43006"/>
                  <a:pt x="11349" y="41578"/>
                  <a:pt x="11623" y="40113"/>
                </a:cubicBezTo>
                <a:cubicBezTo>
                  <a:pt x="11645" y="39954"/>
                  <a:pt x="11508" y="39847"/>
                  <a:pt x="11384" y="39847"/>
                </a:cubicBezTo>
                <a:cubicBezTo>
                  <a:pt x="11304" y="39847"/>
                  <a:pt x="11230" y="39891"/>
                  <a:pt x="11206" y="39994"/>
                </a:cubicBezTo>
                <a:cubicBezTo>
                  <a:pt x="10873" y="41613"/>
                  <a:pt x="10552" y="43494"/>
                  <a:pt x="10683" y="45221"/>
                </a:cubicBezTo>
                <a:lnTo>
                  <a:pt x="10325" y="45709"/>
                </a:lnTo>
                <a:cubicBezTo>
                  <a:pt x="10373" y="43935"/>
                  <a:pt x="10254" y="42173"/>
                  <a:pt x="10456" y="40387"/>
                </a:cubicBezTo>
                <a:cubicBezTo>
                  <a:pt x="10476" y="40260"/>
                  <a:pt x="10362" y="40189"/>
                  <a:pt x="10253" y="40189"/>
                </a:cubicBezTo>
                <a:cubicBezTo>
                  <a:pt x="10168" y="40189"/>
                  <a:pt x="10086" y="40233"/>
                  <a:pt x="10075" y="40327"/>
                </a:cubicBezTo>
                <a:cubicBezTo>
                  <a:pt x="9730" y="42232"/>
                  <a:pt x="9421" y="44471"/>
                  <a:pt x="9802" y="46411"/>
                </a:cubicBezTo>
                <a:cubicBezTo>
                  <a:pt x="8944" y="47626"/>
                  <a:pt x="8135" y="48900"/>
                  <a:pt x="7361" y="50162"/>
                </a:cubicBezTo>
                <a:cubicBezTo>
                  <a:pt x="6396" y="47423"/>
                  <a:pt x="8468" y="45018"/>
                  <a:pt x="9182" y="42542"/>
                </a:cubicBezTo>
                <a:cubicBezTo>
                  <a:pt x="9790" y="40435"/>
                  <a:pt x="8968" y="39792"/>
                  <a:pt x="11552" y="39446"/>
                </a:cubicBezTo>
                <a:cubicBezTo>
                  <a:pt x="11766" y="39422"/>
                  <a:pt x="12004" y="39172"/>
                  <a:pt x="11849" y="38946"/>
                </a:cubicBezTo>
                <a:cubicBezTo>
                  <a:pt x="9718" y="35934"/>
                  <a:pt x="15243" y="32231"/>
                  <a:pt x="16921" y="30707"/>
                </a:cubicBezTo>
                <a:cubicBezTo>
                  <a:pt x="18529" y="29255"/>
                  <a:pt x="20184" y="27826"/>
                  <a:pt x="21755" y="26326"/>
                </a:cubicBezTo>
                <a:cubicBezTo>
                  <a:pt x="25161" y="23075"/>
                  <a:pt x="27161" y="18825"/>
                  <a:pt x="30376" y="15408"/>
                </a:cubicBezTo>
                <a:cubicBezTo>
                  <a:pt x="33007" y="12610"/>
                  <a:pt x="36114" y="10467"/>
                  <a:pt x="39329" y="8454"/>
                </a:cubicBezTo>
                <a:close/>
                <a:moveTo>
                  <a:pt x="47663" y="9693"/>
                </a:moveTo>
                <a:lnTo>
                  <a:pt x="47663" y="9693"/>
                </a:lnTo>
                <a:cubicBezTo>
                  <a:pt x="46949" y="12812"/>
                  <a:pt x="45842" y="15789"/>
                  <a:pt x="43103" y="17753"/>
                </a:cubicBezTo>
                <a:cubicBezTo>
                  <a:pt x="42091" y="18479"/>
                  <a:pt x="41032" y="18920"/>
                  <a:pt x="40305" y="19980"/>
                </a:cubicBezTo>
                <a:cubicBezTo>
                  <a:pt x="39183" y="21591"/>
                  <a:pt x="38632" y="26162"/>
                  <a:pt x="36132" y="26162"/>
                </a:cubicBezTo>
                <a:cubicBezTo>
                  <a:pt x="35769" y="26162"/>
                  <a:pt x="35365" y="26065"/>
                  <a:pt x="34912" y="25849"/>
                </a:cubicBezTo>
                <a:cubicBezTo>
                  <a:pt x="34847" y="25818"/>
                  <a:pt x="34782" y="25804"/>
                  <a:pt x="34720" y="25804"/>
                </a:cubicBezTo>
                <a:cubicBezTo>
                  <a:pt x="34448" y="25804"/>
                  <a:pt x="34233" y="26071"/>
                  <a:pt x="34388" y="26361"/>
                </a:cubicBezTo>
                <a:cubicBezTo>
                  <a:pt x="35364" y="28147"/>
                  <a:pt x="34436" y="28469"/>
                  <a:pt x="33078" y="29540"/>
                </a:cubicBezTo>
                <a:cubicBezTo>
                  <a:pt x="31792" y="30552"/>
                  <a:pt x="30566" y="31660"/>
                  <a:pt x="29435" y="32850"/>
                </a:cubicBezTo>
                <a:cubicBezTo>
                  <a:pt x="27506" y="34898"/>
                  <a:pt x="25780" y="37184"/>
                  <a:pt x="24363" y="39625"/>
                </a:cubicBezTo>
                <a:cubicBezTo>
                  <a:pt x="23649" y="40863"/>
                  <a:pt x="23113" y="42197"/>
                  <a:pt x="22303" y="43375"/>
                </a:cubicBezTo>
                <a:cubicBezTo>
                  <a:pt x="21255" y="44935"/>
                  <a:pt x="19791" y="45566"/>
                  <a:pt x="18398" y="46685"/>
                </a:cubicBezTo>
                <a:cubicBezTo>
                  <a:pt x="16314" y="48352"/>
                  <a:pt x="16231" y="49888"/>
                  <a:pt x="13016" y="50448"/>
                </a:cubicBezTo>
                <a:cubicBezTo>
                  <a:pt x="11576" y="50698"/>
                  <a:pt x="10040" y="50686"/>
                  <a:pt x="8551" y="50710"/>
                </a:cubicBezTo>
                <a:cubicBezTo>
                  <a:pt x="8647" y="50626"/>
                  <a:pt x="8730" y="50531"/>
                  <a:pt x="8813" y="50436"/>
                </a:cubicBezTo>
                <a:cubicBezTo>
                  <a:pt x="8894" y="50529"/>
                  <a:pt x="9026" y="50589"/>
                  <a:pt x="9161" y="50589"/>
                </a:cubicBezTo>
                <a:cubicBezTo>
                  <a:pt x="9285" y="50589"/>
                  <a:pt x="9412" y="50538"/>
                  <a:pt x="9504" y="50412"/>
                </a:cubicBezTo>
                <a:cubicBezTo>
                  <a:pt x="9587" y="50329"/>
                  <a:pt x="9659" y="50221"/>
                  <a:pt x="9730" y="50138"/>
                </a:cubicBezTo>
                <a:cubicBezTo>
                  <a:pt x="11349" y="49876"/>
                  <a:pt x="12957" y="49400"/>
                  <a:pt x="14588" y="49138"/>
                </a:cubicBezTo>
                <a:cubicBezTo>
                  <a:pt x="14926" y="49082"/>
                  <a:pt x="14794" y="48598"/>
                  <a:pt x="14486" y="48598"/>
                </a:cubicBezTo>
                <a:cubicBezTo>
                  <a:pt x="14469" y="48598"/>
                  <a:pt x="14451" y="48599"/>
                  <a:pt x="14433" y="48602"/>
                </a:cubicBezTo>
                <a:cubicBezTo>
                  <a:pt x="13076" y="48781"/>
                  <a:pt x="11671" y="48959"/>
                  <a:pt x="10325" y="49352"/>
                </a:cubicBezTo>
                <a:cubicBezTo>
                  <a:pt x="10552" y="49078"/>
                  <a:pt x="10754" y="48781"/>
                  <a:pt x="10968" y="48483"/>
                </a:cubicBezTo>
                <a:cubicBezTo>
                  <a:pt x="13540" y="47983"/>
                  <a:pt x="16088" y="46769"/>
                  <a:pt x="18291" y="45578"/>
                </a:cubicBezTo>
                <a:cubicBezTo>
                  <a:pt x="18548" y="45434"/>
                  <a:pt x="18378" y="45086"/>
                  <a:pt x="18136" y="45086"/>
                </a:cubicBezTo>
                <a:cubicBezTo>
                  <a:pt x="18097" y="45086"/>
                  <a:pt x="18057" y="45094"/>
                  <a:pt x="18017" y="45114"/>
                </a:cubicBezTo>
                <a:cubicBezTo>
                  <a:pt x="15981" y="46078"/>
                  <a:pt x="13897" y="46661"/>
                  <a:pt x="11802" y="47269"/>
                </a:cubicBezTo>
                <a:cubicBezTo>
                  <a:pt x="12123" y="46769"/>
                  <a:pt x="12445" y="46257"/>
                  <a:pt x="12719" y="45721"/>
                </a:cubicBezTo>
                <a:cubicBezTo>
                  <a:pt x="13909" y="45054"/>
                  <a:pt x="15016" y="44149"/>
                  <a:pt x="16159" y="43447"/>
                </a:cubicBezTo>
                <a:cubicBezTo>
                  <a:pt x="17624" y="42554"/>
                  <a:pt x="19112" y="41708"/>
                  <a:pt x="20601" y="40887"/>
                </a:cubicBezTo>
                <a:cubicBezTo>
                  <a:pt x="20708" y="40833"/>
                  <a:pt x="20651" y="40654"/>
                  <a:pt x="20534" y="40654"/>
                </a:cubicBezTo>
                <a:cubicBezTo>
                  <a:pt x="20521" y="40654"/>
                  <a:pt x="20507" y="40656"/>
                  <a:pt x="20493" y="40661"/>
                </a:cubicBezTo>
                <a:cubicBezTo>
                  <a:pt x="18898" y="41316"/>
                  <a:pt x="17338" y="42066"/>
                  <a:pt x="15838" y="42911"/>
                </a:cubicBezTo>
                <a:cubicBezTo>
                  <a:pt x="15076" y="43340"/>
                  <a:pt x="14254" y="43780"/>
                  <a:pt x="13469" y="44268"/>
                </a:cubicBezTo>
                <a:cubicBezTo>
                  <a:pt x="13671" y="43852"/>
                  <a:pt x="13885" y="43447"/>
                  <a:pt x="14112" y="43066"/>
                </a:cubicBezTo>
                <a:cubicBezTo>
                  <a:pt x="17541" y="41304"/>
                  <a:pt x="20672" y="39041"/>
                  <a:pt x="24244" y="37482"/>
                </a:cubicBezTo>
                <a:cubicBezTo>
                  <a:pt x="24372" y="37428"/>
                  <a:pt x="24308" y="37211"/>
                  <a:pt x="24173" y="37211"/>
                </a:cubicBezTo>
                <a:cubicBezTo>
                  <a:pt x="24158" y="37211"/>
                  <a:pt x="24142" y="37214"/>
                  <a:pt x="24125" y="37220"/>
                </a:cubicBezTo>
                <a:cubicBezTo>
                  <a:pt x="21101" y="38327"/>
                  <a:pt x="17719" y="39696"/>
                  <a:pt x="15064" y="41708"/>
                </a:cubicBezTo>
                <a:cubicBezTo>
                  <a:pt x="15386" y="41351"/>
                  <a:pt x="15719" y="40994"/>
                  <a:pt x="16052" y="40649"/>
                </a:cubicBezTo>
                <a:cubicBezTo>
                  <a:pt x="17302" y="39375"/>
                  <a:pt x="18541" y="38101"/>
                  <a:pt x="19791" y="36827"/>
                </a:cubicBezTo>
                <a:cubicBezTo>
                  <a:pt x="21196" y="36327"/>
                  <a:pt x="22482" y="35505"/>
                  <a:pt x="23827" y="34850"/>
                </a:cubicBezTo>
                <a:cubicBezTo>
                  <a:pt x="25327" y="34100"/>
                  <a:pt x="26935" y="33493"/>
                  <a:pt x="28316" y="32541"/>
                </a:cubicBezTo>
                <a:cubicBezTo>
                  <a:pt x="28351" y="32505"/>
                  <a:pt x="28340" y="32469"/>
                  <a:pt x="28292" y="32469"/>
                </a:cubicBezTo>
                <a:cubicBezTo>
                  <a:pt x="26827" y="32767"/>
                  <a:pt x="25446" y="33434"/>
                  <a:pt x="24089" y="34053"/>
                </a:cubicBezTo>
                <a:cubicBezTo>
                  <a:pt x="23077" y="34529"/>
                  <a:pt x="22005" y="34993"/>
                  <a:pt x="21005" y="35565"/>
                </a:cubicBezTo>
                <a:cubicBezTo>
                  <a:pt x="21624" y="34934"/>
                  <a:pt x="22232" y="34291"/>
                  <a:pt x="22839" y="33672"/>
                </a:cubicBezTo>
                <a:cubicBezTo>
                  <a:pt x="25935" y="32195"/>
                  <a:pt x="28852" y="30279"/>
                  <a:pt x="31923" y="28778"/>
                </a:cubicBezTo>
                <a:cubicBezTo>
                  <a:pt x="32139" y="28675"/>
                  <a:pt x="32000" y="28386"/>
                  <a:pt x="31797" y="28386"/>
                </a:cubicBezTo>
                <a:cubicBezTo>
                  <a:pt x="31765" y="28386"/>
                  <a:pt x="31731" y="28393"/>
                  <a:pt x="31697" y="28409"/>
                </a:cubicBezTo>
                <a:cubicBezTo>
                  <a:pt x="29316" y="29540"/>
                  <a:pt x="26768" y="30648"/>
                  <a:pt x="24434" y="32017"/>
                </a:cubicBezTo>
                <a:lnTo>
                  <a:pt x="26220" y="30148"/>
                </a:lnTo>
                <a:cubicBezTo>
                  <a:pt x="26248" y="30161"/>
                  <a:pt x="26279" y="30175"/>
                  <a:pt x="26315" y="30175"/>
                </a:cubicBezTo>
                <a:cubicBezTo>
                  <a:pt x="26341" y="30175"/>
                  <a:pt x="26369" y="30168"/>
                  <a:pt x="26399" y="30148"/>
                </a:cubicBezTo>
                <a:cubicBezTo>
                  <a:pt x="29566" y="28552"/>
                  <a:pt x="32578" y="26540"/>
                  <a:pt x="35686" y="24837"/>
                </a:cubicBezTo>
                <a:cubicBezTo>
                  <a:pt x="35777" y="24787"/>
                  <a:pt x="35721" y="24658"/>
                  <a:pt x="35629" y="24658"/>
                </a:cubicBezTo>
                <a:cubicBezTo>
                  <a:pt x="35613" y="24658"/>
                  <a:pt x="35596" y="24662"/>
                  <a:pt x="35579" y="24671"/>
                </a:cubicBezTo>
                <a:cubicBezTo>
                  <a:pt x="32721" y="25945"/>
                  <a:pt x="29733" y="27350"/>
                  <a:pt x="27149" y="29147"/>
                </a:cubicBezTo>
                <a:cubicBezTo>
                  <a:pt x="28613" y="27564"/>
                  <a:pt x="30090" y="25980"/>
                  <a:pt x="31519" y="24361"/>
                </a:cubicBezTo>
                <a:cubicBezTo>
                  <a:pt x="32959" y="23718"/>
                  <a:pt x="34352" y="22885"/>
                  <a:pt x="35721" y="22158"/>
                </a:cubicBezTo>
                <a:cubicBezTo>
                  <a:pt x="36150" y="21932"/>
                  <a:pt x="38043" y="21313"/>
                  <a:pt x="37841" y="20623"/>
                </a:cubicBezTo>
                <a:cubicBezTo>
                  <a:pt x="37829" y="20575"/>
                  <a:pt x="37781" y="20527"/>
                  <a:pt x="37746" y="20515"/>
                </a:cubicBezTo>
                <a:cubicBezTo>
                  <a:pt x="37710" y="20503"/>
                  <a:pt x="37674" y="20503"/>
                  <a:pt x="37638" y="20492"/>
                </a:cubicBezTo>
                <a:cubicBezTo>
                  <a:pt x="37624" y="20487"/>
                  <a:pt x="37611" y="20485"/>
                  <a:pt x="37598" y="20485"/>
                </a:cubicBezTo>
                <a:cubicBezTo>
                  <a:pt x="37469" y="20485"/>
                  <a:pt x="37393" y="20680"/>
                  <a:pt x="37524" y="20739"/>
                </a:cubicBezTo>
                <a:lnTo>
                  <a:pt x="37524" y="20739"/>
                </a:lnTo>
                <a:cubicBezTo>
                  <a:pt x="37511" y="20734"/>
                  <a:pt x="37495" y="20732"/>
                  <a:pt x="37476" y="20732"/>
                </a:cubicBezTo>
                <a:cubicBezTo>
                  <a:pt x="37113" y="20732"/>
                  <a:pt x="35765" y="21608"/>
                  <a:pt x="35495" y="21754"/>
                </a:cubicBezTo>
                <a:cubicBezTo>
                  <a:pt x="34995" y="22004"/>
                  <a:pt x="34507" y="22254"/>
                  <a:pt x="34031" y="22516"/>
                </a:cubicBezTo>
                <a:cubicBezTo>
                  <a:pt x="33495" y="22789"/>
                  <a:pt x="32947" y="23063"/>
                  <a:pt x="32412" y="23325"/>
                </a:cubicBezTo>
                <a:cubicBezTo>
                  <a:pt x="32638" y="23075"/>
                  <a:pt x="32876" y="22813"/>
                  <a:pt x="33090" y="22551"/>
                </a:cubicBezTo>
                <a:lnTo>
                  <a:pt x="33126" y="22551"/>
                </a:lnTo>
                <a:cubicBezTo>
                  <a:pt x="35269" y="21468"/>
                  <a:pt x="37245" y="20075"/>
                  <a:pt x="39389" y="18968"/>
                </a:cubicBezTo>
                <a:cubicBezTo>
                  <a:pt x="39470" y="18927"/>
                  <a:pt x="39421" y="18826"/>
                  <a:pt x="39354" y="18826"/>
                </a:cubicBezTo>
                <a:cubicBezTo>
                  <a:pt x="39342" y="18826"/>
                  <a:pt x="39330" y="18829"/>
                  <a:pt x="39317" y="18837"/>
                </a:cubicBezTo>
                <a:cubicBezTo>
                  <a:pt x="37495" y="19670"/>
                  <a:pt x="35579" y="20503"/>
                  <a:pt x="33900" y="21623"/>
                </a:cubicBezTo>
                <a:cubicBezTo>
                  <a:pt x="34436" y="20992"/>
                  <a:pt x="34971" y="20373"/>
                  <a:pt x="35507" y="19730"/>
                </a:cubicBezTo>
                <a:cubicBezTo>
                  <a:pt x="38567" y="18122"/>
                  <a:pt x="41603" y="16420"/>
                  <a:pt x="44639" y="14741"/>
                </a:cubicBezTo>
                <a:cubicBezTo>
                  <a:pt x="44712" y="14699"/>
                  <a:pt x="44675" y="14630"/>
                  <a:pt x="44609" y="14630"/>
                </a:cubicBezTo>
                <a:cubicBezTo>
                  <a:pt x="44599" y="14630"/>
                  <a:pt x="44590" y="14631"/>
                  <a:pt x="44580" y="14634"/>
                </a:cubicBezTo>
                <a:cubicBezTo>
                  <a:pt x="41782" y="15824"/>
                  <a:pt x="39008" y="17182"/>
                  <a:pt x="36352" y="18706"/>
                </a:cubicBezTo>
                <a:cubicBezTo>
                  <a:pt x="36936" y="18003"/>
                  <a:pt x="37495" y="17301"/>
                  <a:pt x="38067" y="16598"/>
                </a:cubicBezTo>
                <a:cubicBezTo>
                  <a:pt x="39972" y="15491"/>
                  <a:pt x="41984" y="14598"/>
                  <a:pt x="44080" y="13884"/>
                </a:cubicBezTo>
                <a:cubicBezTo>
                  <a:pt x="44212" y="13829"/>
                  <a:pt x="44171" y="13642"/>
                  <a:pt x="44051" y="13642"/>
                </a:cubicBezTo>
                <a:cubicBezTo>
                  <a:pt x="44041" y="13642"/>
                  <a:pt x="44031" y="13643"/>
                  <a:pt x="44020" y="13646"/>
                </a:cubicBezTo>
                <a:cubicBezTo>
                  <a:pt x="42175" y="13991"/>
                  <a:pt x="40460" y="14658"/>
                  <a:pt x="38900" y="15586"/>
                </a:cubicBezTo>
                <a:cubicBezTo>
                  <a:pt x="39043" y="15408"/>
                  <a:pt x="39198" y="15229"/>
                  <a:pt x="39329" y="15050"/>
                </a:cubicBezTo>
                <a:cubicBezTo>
                  <a:pt x="41294" y="13919"/>
                  <a:pt x="43246" y="12907"/>
                  <a:pt x="45437" y="12252"/>
                </a:cubicBezTo>
                <a:cubicBezTo>
                  <a:pt x="45684" y="12185"/>
                  <a:pt x="45592" y="11832"/>
                  <a:pt x="45361" y="11832"/>
                </a:cubicBezTo>
                <a:cubicBezTo>
                  <a:pt x="45347" y="11832"/>
                  <a:pt x="45333" y="11833"/>
                  <a:pt x="45318" y="11836"/>
                </a:cubicBezTo>
                <a:cubicBezTo>
                  <a:pt x="43615" y="12169"/>
                  <a:pt x="41948" y="12753"/>
                  <a:pt x="40472" y="13646"/>
                </a:cubicBezTo>
                <a:cubicBezTo>
                  <a:pt x="40770" y="13265"/>
                  <a:pt x="41067" y="12895"/>
                  <a:pt x="41353" y="12526"/>
                </a:cubicBezTo>
                <a:cubicBezTo>
                  <a:pt x="43425" y="11514"/>
                  <a:pt x="45413" y="10407"/>
                  <a:pt x="47663" y="9693"/>
                </a:cubicBezTo>
                <a:close/>
                <a:moveTo>
                  <a:pt x="50719" y="1"/>
                </a:moveTo>
                <a:cubicBezTo>
                  <a:pt x="50658" y="1"/>
                  <a:pt x="50597" y="29"/>
                  <a:pt x="50545" y="96"/>
                </a:cubicBezTo>
                <a:cubicBezTo>
                  <a:pt x="50330" y="370"/>
                  <a:pt x="50128" y="632"/>
                  <a:pt x="49914" y="882"/>
                </a:cubicBezTo>
                <a:cubicBezTo>
                  <a:pt x="46901" y="2930"/>
                  <a:pt x="43711" y="4799"/>
                  <a:pt x="40579" y="6752"/>
                </a:cubicBezTo>
                <a:lnTo>
                  <a:pt x="40543" y="6621"/>
                </a:lnTo>
                <a:cubicBezTo>
                  <a:pt x="40528" y="6598"/>
                  <a:pt x="40503" y="6585"/>
                  <a:pt x="40484" y="6585"/>
                </a:cubicBezTo>
                <a:cubicBezTo>
                  <a:pt x="40473" y="6585"/>
                  <a:pt x="40464" y="6589"/>
                  <a:pt x="40460" y="6597"/>
                </a:cubicBezTo>
                <a:cubicBezTo>
                  <a:pt x="40424" y="6692"/>
                  <a:pt x="40389" y="6799"/>
                  <a:pt x="40353" y="6883"/>
                </a:cubicBezTo>
                <a:cubicBezTo>
                  <a:pt x="35281" y="10086"/>
                  <a:pt x="30447" y="13550"/>
                  <a:pt x="26982" y="18527"/>
                </a:cubicBezTo>
                <a:cubicBezTo>
                  <a:pt x="25196" y="21087"/>
                  <a:pt x="23541" y="23647"/>
                  <a:pt x="21243" y="25814"/>
                </a:cubicBezTo>
                <a:cubicBezTo>
                  <a:pt x="19100" y="27838"/>
                  <a:pt x="16886" y="29778"/>
                  <a:pt x="14695" y="31755"/>
                </a:cubicBezTo>
                <a:cubicBezTo>
                  <a:pt x="13266" y="33053"/>
                  <a:pt x="11242" y="34398"/>
                  <a:pt x="10683" y="36351"/>
                </a:cubicBezTo>
                <a:cubicBezTo>
                  <a:pt x="10099" y="38375"/>
                  <a:pt x="11623" y="38732"/>
                  <a:pt x="8920" y="39101"/>
                </a:cubicBezTo>
                <a:cubicBezTo>
                  <a:pt x="8730" y="39137"/>
                  <a:pt x="8659" y="39363"/>
                  <a:pt x="8682" y="39518"/>
                </a:cubicBezTo>
                <a:cubicBezTo>
                  <a:pt x="9397" y="43506"/>
                  <a:pt x="5253" y="46650"/>
                  <a:pt x="6754" y="50626"/>
                </a:cubicBezTo>
                <a:cubicBezTo>
                  <a:pt x="6801" y="50733"/>
                  <a:pt x="6861" y="50805"/>
                  <a:pt x="6944" y="50852"/>
                </a:cubicBezTo>
                <a:cubicBezTo>
                  <a:pt x="4325" y="55270"/>
                  <a:pt x="2134" y="59937"/>
                  <a:pt x="50" y="64640"/>
                </a:cubicBezTo>
                <a:cubicBezTo>
                  <a:pt x="1" y="64764"/>
                  <a:pt x="107" y="64883"/>
                  <a:pt x="212" y="64883"/>
                </a:cubicBezTo>
                <a:cubicBezTo>
                  <a:pt x="258" y="64883"/>
                  <a:pt x="304" y="64861"/>
                  <a:pt x="336" y="64807"/>
                </a:cubicBezTo>
                <a:cubicBezTo>
                  <a:pt x="2670" y="60389"/>
                  <a:pt x="4956" y="55972"/>
                  <a:pt x="7575" y="51769"/>
                </a:cubicBezTo>
                <a:cubicBezTo>
                  <a:pt x="7881" y="51761"/>
                  <a:pt x="8203" y="51758"/>
                  <a:pt x="8536" y="51758"/>
                </a:cubicBezTo>
                <a:cubicBezTo>
                  <a:pt x="8926" y="51758"/>
                  <a:pt x="9332" y="51762"/>
                  <a:pt x="9746" y="51762"/>
                </a:cubicBezTo>
                <a:cubicBezTo>
                  <a:pt x="11964" y="51762"/>
                  <a:pt x="14425" y="51672"/>
                  <a:pt x="16052" y="50531"/>
                </a:cubicBezTo>
                <a:cubicBezTo>
                  <a:pt x="17231" y="49698"/>
                  <a:pt x="17945" y="48364"/>
                  <a:pt x="19065" y="47459"/>
                </a:cubicBezTo>
                <a:cubicBezTo>
                  <a:pt x="20231" y="46507"/>
                  <a:pt x="21529" y="45888"/>
                  <a:pt x="22494" y="44697"/>
                </a:cubicBezTo>
                <a:cubicBezTo>
                  <a:pt x="24315" y="42470"/>
                  <a:pt x="25208" y="39482"/>
                  <a:pt x="26875" y="37101"/>
                </a:cubicBezTo>
                <a:cubicBezTo>
                  <a:pt x="29304" y="33624"/>
                  <a:pt x="32376" y="30683"/>
                  <a:pt x="35912" y="28362"/>
                </a:cubicBezTo>
                <a:cubicBezTo>
                  <a:pt x="36067" y="28254"/>
                  <a:pt x="36126" y="28052"/>
                  <a:pt x="36043" y="27873"/>
                </a:cubicBezTo>
                <a:cubicBezTo>
                  <a:pt x="35852" y="27516"/>
                  <a:pt x="35674" y="27135"/>
                  <a:pt x="35483" y="26778"/>
                </a:cubicBezTo>
                <a:lnTo>
                  <a:pt x="35483" y="26778"/>
                </a:lnTo>
                <a:cubicBezTo>
                  <a:pt x="35636" y="26802"/>
                  <a:pt x="35787" y="26814"/>
                  <a:pt x="35936" y="26814"/>
                </a:cubicBezTo>
                <a:cubicBezTo>
                  <a:pt x="36898" y="26814"/>
                  <a:pt x="37768" y="26323"/>
                  <a:pt x="38531" y="25456"/>
                </a:cubicBezTo>
                <a:cubicBezTo>
                  <a:pt x="39139" y="24754"/>
                  <a:pt x="39448" y="23956"/>
                  <a:pt x="39781" y="23087"/>
                </a:cubicBezTo>
                <a:cubicBezTo>
                  <a:pt x="40198" y="22004"/>
                  <a:pt x="40615" y="20611"/>
                  <a:pt x="41436" y="19741"/>
                </a:cubicBezTo>
                <a:cubicBezTo>
                  <a:pt x="42056" y="19087"/>
                  <a:pt x="42841" y="18801"/>
                  <a:pt x="43520" y="18265"/>
                </a:cubicBezTo>
                <a:cubicBezTo>
                  <a:pt x="48890" y="14038"/>
                  <a:pt x="48342" y="6776"/>
                  <a:pt x="50747" y="930"/>
                </a:cubicBezTo>
                <a:cubicBezTo>
                  <a:pt x="50807" y="882"/>
                  <a:pt x="50854" y="846"/>
                  <a:pt x="50914" y="799"/>
                </a:cubicBezTo>
                <a:cubicBezTo>
                  <a:pt x="51009" y="703"/>
                  <a:pt x="50997" y="584"/>
                  <a:pt x="50938" y="489"/>
                </a:cubicBezTo>
                <a:cubicBezTo>
                  <a:pt x="50961" y="489"/>
                  <a:pt x="50961" y="453"/>
                  <a:pt x="50973" y="430"/>
                </a:cubicBezTo>
                <a:cubicBezTo>
                  <a:pt x="51062" y="235"/>
                  <a:pt x="50894" y="1"/>
                  <a:pt x="50719" y="1"/>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18" name="TextBox 17">
            <a:extLst>
              <a:ext uri="{FF2B5EF4-FFF2-40B4-BE49-F238E27FC236}">
                <a16:creationId xmlns:a16="http://schemas.microsoft.com/office/drawing/2014/main" id="{F7FB0558-4327-9B4D-BF62-F77E0D018B98}"/>
              </a:ext>
            </a:extLst>
          </p:cNvPr>
          <p:cNvSpPr txBox="1"/>
          <p:nvPr/>
        </p:nvSpPr>
        <p:spPr>
          <a:xfrm>
            <a:off x="6753129" y="3075057"/>
            <a:ext cx="4563365" cy="707886"/>
          </a:xfrm>
          <a:prstGeom prst="rect">
            <a:avLst/>
          </a:prstGeom>
          <a:noFill/>
        </p:spPr>
        <p:txBody>
          <a:bodyPr wrap="none" rtlCol="0">
            <a:spAutoFit/>
          </a:bodyPr>
          <a:lstStyle/>
          <a:p>
            <a:r>
              <a:rPr lang="en-US" sz="4000" b="1" dirty="0">
                <a:latin typeface="+mj-lt"/>
              </a:rPr>
              <a:t>I. </a:t>
            </a:r>
            <a:r>
              <a:rPr lang="vi-VN" sz="4000" b="1" dirty="0">
                <a:latin typeface="+mj-lt"/>
              </a:rPr>
              <a:t>Tri thức tiếng Việt</a:t>
            </a:r>
            <a:endParaRPr lang="vi-VN" sz="40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7" name="Google Shape;137;p29"/>
          <p:cNvPicPr preferRelativeResize="0"/>
          <p:nvPr/>
        </p:nvPicPr>
        <p:blipFill>
          <a:blip r:embed="rId3">
            <a:alphaModFix/>
          </a:blip>
          <a:stretch>
            <a:fillRect/>
          </a:stretch>
        </p:blipFill>
        <p:spPr>
          <a:xfrm>
            <a:off x="890045" y="232192"/>
            <a:ext cx="9669875" cy="3548509"/>
          </a:xfrm>
          <a:prstGeom prst="rect">
            <a:avLst/>
          </a:prstGeom>
          <a:noFill/>
          <a:ln>
            <a:noFill/>
          </a:ln>
        </p:spPr>
      </p:pic>
      <p:sp>
        <p:nvSpPr>
          <p:cNvPr id="138" name="Google Shape;138;p29"/>
          <p:cNvSpPr/>
          <p:nvPr/>
        </p:nvSpPr>
        <p:spPr>
          <a:xfrm>
            <a:off x="-551100" y="1993034"/>
            <a:ext cx="2776055" cy="6575204"/>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39" name="Google Shape;139;p29"/>
          <p:cNvSpPr/>
          <p:nvPr/>
        </p:nvSpPr>
        <p:spPr>
          <a:xfrm>
            <a:off x="2718834" y="4210366"/>
            <a:ext cx="2261829" cy="3280493"/>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0" name="Google Shape;140;p29"/>
          <p:cNvSpPr/>
          <p:nvPr/>
        </p:nvSpPr>
        <p:spPr>
          <a:xfrm>
            <a:off x="9040567" y="4277017"/>
            <a:ext cx="2313919" cy="3680760"/>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2" name="Google Shape;142;p29"/>
          <p:cNvSpPr/>
          <p:nvPr/>
        </p:nvSpPr>
        <p:spPr>
          <a:xfrm>
            <a:off x="1623767" y="4277067"/>
            <a:ext cx="1979923" cy="3680668"/>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nvGrpSpPr>
          <p:cNvPr id="143" name="Google Shape;143;p29"/>
          <p:cNvGrpSpPr/>
          <p:nvPr/>
        </p:nvGrpSpPr>
        <p:grpSpPr>
          <a:xfrm>
            <a:off x="10038768" y="1827741"/>
            <a:ext cx="2643832" cy="5214455"/>
            <a:chOff x="2375975" y="2648850"/>
            <a:chExt cx="1226950" cy="2419925"/>
          </a:xfrm>
        </p:grpSpPr>
        <p:sp>
          <p:nvSpPr>
            <p:cNvPr id="144" name="Google Shape;144;p29"/>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5" name="Google Shape;145;p29"/>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6" name="Google Shape;146;p29"/>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7" name="Google Shape;147;p29"/>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8" name="Google Shape;148;p29"/>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9" name="Google Shape;149;p29"/>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0" name="Google Shape;150;p29"/>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1" name="Google Shape;151;p29"/>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2" name="Google Shape;152;p29"/>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3" name="Google Shape;153;p29"/>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4" name="Google Shape;154;p29"/>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5" name="Google Shape;155;p29"/>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6" name="Google Shape;156;p29"/>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7" name="Google Shape;157;p29"/>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8" name="Google Shape;158;p29"/>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9" name="Google Shape;159;p29"/>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0" name="Google Shape;160;p29"/>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1" name="Google Shape;161;p29"/>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2" name="Google Shape;162;p29"/>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3" name="Google Shape;163;p29"/>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4" name="Google Shape;164;p29"/>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5" name="Google Shape;165;p29"/>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6" name="Google Shape;166;p29"/>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7" name="Google Shape;167;p29"/>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8" name="Google Shape;168;p29"/>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9" name="Google Shape;169;p29"/>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0" name="Google Shape;170;p29"/>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1" name="Google Shape;171;p29"/>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2" name="Google Shape;172;p29"/>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3" name="Google Shape;173;p29"/>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4" name="Google Shape;174;p29"/>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5" name="Google Shape;175;p29"/>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6" name="Google Shape;176;p29"/>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7" name="Google Shape;177;p29"/>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8" name="Google Shape;178;p29"/>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9" name="Google Shape;179;p29"/>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0" name="Google Shape;180;p29"/>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1" name="Google Shape;181;p29"/>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2" name="Google Shape;182;p29"/>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3" name="Google Shape;183;p29"/>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4" name="Google Shape;184;p29"/>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5" name="Google Shape;185;p29"/>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6" name="Google Shape;186;p29"/>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7" name="Google Shape;187;p29"/>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8" name="Google Shape;188;p29"/>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9" name="Google Shape;189;p29"/>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0" name="Google Shape;190;p29"/>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1" name="Google Shape;191;p29"/>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2" name="Google Shape;192;p29"/>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3" name="Google Shape;193;p29"/>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4" name="Google Shape;194;p29"/>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5" name="Google Shape;195;p29"/>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6" name="Google Shape;196;p29"/>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7" name="Google Shape;197;p29"/>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8" name="Google Shape;198;p29"/>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9" name="Google Shape;199;p29"/>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0" name="Google Shape;200;p29"/>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1" name="Google Shape;201;p29"/>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2" name="Google Shape;202;p29"/>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3" name="Google Shape;203;p29"/>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4" name="Google Shape;204;p29"/>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5" name="Google Shape;205;p29"/>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6" name="Google Shape;206;p29"/>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7" name="Google Shape;207;p29"/>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8" name="Google Shape;208;p29"/>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9" name="Google Shape;209;p29"/>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0" name="Google Shape;210;p29"/>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1" name="Google Shape;211;p29"/>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2" name="Google Shape;212;p29"/>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3" name="Google Shape;213;p29"/>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4" name="Google Shape;214;p29"/>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5" name="Google Shape;215;p29"/>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6" name="Google Shape;216;p29"/>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7" name="Google Shape;217;p29"/>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8" name="Google Shape;218;p29"/>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9" name="Google Shape;219;p29"/>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0" name="Google Shape;220;p29"/>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1" name="Google Shape;221;p29"/>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2" name="Google Shape;222;p29"/>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3" name="Google Shape;223;p29"/>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4" name="Google Shape;224;p29"/>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5" name="Google Shape;225;p29"/>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6" name="Google Shape;226;p29"/>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7" name="Google Shape;227;p29"/>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8" name="Google Shape;228;p29"/>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
        <p:nvSpPr>
          <p:cNvPr id="229" name="Google Shape;229;p29"/>
          <p:cNvSpPr/>
          <p:nvPr/>
        </p:nvSpPr>
        <p:spPr>
          <a:xfrm>
            <a:off x="7540334" y="3902064"/>
            <a:ext cx="1865988" cy="3528357"/>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0" name="Google Shape;230;p29"/>
          <p:cNvSpPr/>
          <p:nvPr/>
        </p:nvSpPr>
        <p:spPr>
          <a:xfrm>
            <a:off x="4497167" y="4479818"/>
            <a:ext cx="1298600" cy="3011033"/>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1" name="Google Shape;231;p29"/>
          <p:cNvSpPr/>
          <p:nvPr/>
        </p:nvSpPr>
        <p:spPr>
          <a:xfrm>
            <a:off x="7032001" y="5503900"/>
            <a:ext cx="1377201" cy="2097677"/>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2" name="Google Shape;232;p29"/>
          <p:cNvSpPr/>
          <p:nvPr/>
        </p:nvSpPr>
        <p:spPr>
          <a:xfrm rot="1563886">
            <a:off x="6256397" y="4709166"/>
            <a:ext cx="1288243" cy="239483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nvGrpSpPr>
          <p:cNvPr id="233" name="Google Shape;233;p29"/>
          <p:cNvGrpSpPr/>
          <p:nvPr/>
        </p:nvGrpSpPr>
        <p:grpSpPr>
          <a:xfrm>
            <a:off x="5580233" y="5285400"/>
            <a:ext cx="748667" cy="1756800"/>
            <a:chOff x="4562950" y="1179300"/>
            <a:chExt cx="561500" cy="1317600"/>
          </a:xfrm>
        </p:grpSpPr>
        <p:grpSp>
          <p:nvGrpSpPr>
            <p:cNvPr id="234" name="Google Shape;234;p29"/>
            <p:cNvGrpSpPr/>
            <p:nvPr/>
          </p:nvGrpSpPr>
          <p:grpSpPr>
            <a:xfrm>
              <a:off x="4562950" y="1179300"/>
              <a:ext cx="561500" cy="1317600"/>
              <a:chOff x="4562950" y="1179300"/>
              <a:chExt cx="561500" cy="1317600"/>
            </a:xfrm>
          </p:grpSpPr>
          <p:sp>
            <p:nvSpPr>
              <p:cNvPr id="235" name="Google Shape;235;p29"/>
              <p:cNvSpPr/>
              <p:nvPr/>
            </p:nvSpPr>
            <p:spPr>
              <a:xfrm>
                <a:off x="4562950" y="1199100"/>
                <a:ext cx="561500" cy="1297800"/>
              </a:xfrm>
              <a:custGeom>
                <a:avLst/>
                <a:gdLst/>
                <a:ahLst/>
                <a:cxnLst/>
                <a:rect l="l" t="t" r="r" b="b"/>
                <a:pathLst>
                  <a:path w="22460" h="51912" extrusionOk="0">
                    <a:moveTo>
                      <a:pt x="14066" y="5266"/>
                    </a:moveTo>
                    <a:cubicBezTo>
                      <a:pt x="14419" y="5266"/>
                      <a:pt x="14974" y="8294"/>
                      <a:pt x="14974" y="8490"/>
                    </a:cubicBezTo>
                    <a:cubicBezTo>
                      <a:pt x="14974" y="8698"/>
                      <a:pt x="14974" y="8906"/>
                      <a:pt x="14974" y="9114"/>
                    </a:cubicBezTo>
                    <a:cubicBezTo>
                      <a:pt x="14974" y="9183"/>
                      <a:pt x="14974" y="9183"/>
                      <a:pt x="14974" y="9252"/>
                    </a:cubicBezTo>
                    <a:lnTo>
                      <a:pt x="14974" y="9321"/>
                    </a:lnTo>
                    <a:cubicBezTo>
                      <a:pt x="14904" y="10708"/>
                      <a:pt x="14696" y="12094"/>
                      <a:pt x="14211" y="13411"/>
                    </a:cubicBezTo>
                    <a:cubicBezTo>
                      <a:pt x="13449" y="15352"/>
                      <a:pt x="12270" y="17154"/>
                      <a:pt x="10814" y="18679"/>
                    </a:cubicBezTo>
                    <a:lnTo>
                      <a:pt x="10884" y="18472"/>
                    </a:lnTo>
                    <a:cubicBezTo>
                      <a:pt x="10884" y="18402"/>
                      <a:pt x="10814" y="18333"/>
                      <a:pt x="10745" y="18333"/>
                    </a:cubicBezTo>
                    <a:cubicBezTo>
                      <a:pt x="11646" y="16253"/>
                      <a:pt x="12339" y="14035"/>
                      <a:pt x="12755" y="11748"/>
                    </a:cubicBezTo>
                    <a:cubicBezTo>
                      <a:pt x="12755" y="11708"/>
                      <a:pt x="12732" y="11668"/>
                      <a:pt x="12699" y="11668"/>
                    </a:cubicBezTo>
                    <a:cubicBezTo>
                      <a:pt x="12675" y="11668"/>
                      <a:pt x="12646" y="11689"/>
                      <a:pt x="12617" y="11748"/>
                    </a:cubicBezTo>
                    <a:cubicBezTo>
                      <a:pt x="12132" y="13758"/>
                      <a:pt x="11508" y="15768"/>
                      <a:pt x="10745" y="17709"/>
                    </a:cubicBezTo>
                    <a:cubicBezTo>
                      <a:pt x="10745" y="16045"/>
                      <a:pt x="10399" y="14451"/>
                      <a:pt x="10537" y="12857"/>
                    </a:cubicBezTo>
                    <a:cubicBezTo>
                      <a:pt x="10607" y="11470"/>
                      <a:pt x="10953" y="10153"/>
                      <a:pt x="11577" y="8975"/>
                    </a:cubicBezTo>
                    <a:cubicBezTo>
                      <a:pt x="11646" y="8975"/>
                      <a:pt x="11646" y="8906"/>
                      <a:pt x="11646" y="8906"/>
                    </a:cubicBezTo>
                    <a:lnTo>
                      <a:pt x="11646" y="8836"/>
                    </a:lnTo>
                    <a:cubicBezTo>
                      <a:pt x="11716" y="8628"/>
                      <a:pt x="11854" y="8490"/>
                      <a:pt x="11924" y="8351"/>
                    </a:cubicBezTo>
                    <a:cubicBezTo>
                      <a:pt x="11942" y="8370"/>
                      <a:pt x="11966" y="8378"/>
                      <a:pt x="11990" y="8378"/>
                    </a:cubicBezTo>
                    <a:cubicBezTo>
                      <a:pt x="12057" y="8378"/>
                      <a:pt x="12132" y="8314"/>
                      <a:pt x="12132" y="8212"/>
                    </a:cubicBezTo>
                    <a:lnTo>
                      <a:pt x="12132" y="8004"/>
                    </a:lnTo>
                    <a:cubicBezTo>
                      <a:pt x="12686" y="7034"/>
                      <a:pt x="13310" y="6133"/>
                      <a:pt x="14003" y="5301"/>
                    </a:cubicBezTo>
                    <a:cubicBezTo>
                      <a:pt x="14023" y="5277"/>
                      <a:pt x="14044" y="5266"/>
                      <a:pt x="14066" y="5266"/>
                    </a:cubicBezTo>
                    <a:close/>
                    <a:moveTo>
                      <a:pt x="10884" y="5093"/>
                    </a:moveTo>
                    <a:cubicBezTo>
                      <a:pt x="11438" y="5509"/>
                      <a:pt x="11646" y="6271"/>
                      <a:pt x="11369" y="6965"/>
                    </a:cubicBezTo>
                    <a:cubicBezTo>
                      <a:pt x="11369" y="7519"/>
                      <a:pt x="11369" y="8074"/>
                      <a:pt x="11438" y="8698"/>
                    </a:cubicBezTo>
                    <a:cubicBezTo>
                      <a:pt x="11022" y="9529"/>
                      <a:pt x="10745" y="10431"/>
                      <a:pt x="10468" y="11332"/>
                    </a:cubicBezTo>
                    <a:cubicBezTo>
                      <a:pt x="9844" y="13689"/>
                      <a:pt x="10468" y="16045"/>
                      <a:pt x="10537" y="18402"/>
                    </a:cubicBezTo>
                    <a:cubicBezTo>
                      <a:pt x="10468" y="18610"/>
                      <a:pt x="10399" y="18818"/>
                      <a:pt x="10260" y="19026"/>
                    </a:cubicBezTo>
                    <a:cubicBezTo>
                      <a:pt x="10260" y="18679"/>
                      <a:pt x="10121" y="18333"/>
                      <a:pt x="10052" y="17986"/>
                    </a:cubicBezTo>
                    <a:cubicBezTo>
                      <a:pt x="10121" y="16115"/>
                      <a:pt x="9359" y="14312"/>
                      <a:pt x="9359" y="12441"/>
                    </a:cubicBezTo>
                    <a:cubicBezTo>
                      <a:pt x="9359" y="12406"/>
                      <a:pt x="9324" y="12389"/>
                      <a:pt x="9289" y="12389"/>
                    </a:cubicBezTo>
                    <a:cubicBezTo>
                      <a:pt x="9255" y="12389"/>
                      <a:pt x="9220" y="12406"/>
                      <a:pt x="9220" y="12441"/>
                    </a:cubicBezTo>
                    <a:cubicBezTo>
                      <a:pt x="9220" y="14104"/>
                      <a:pt x="9428" y="15699"/>
                      <a:pt x="9775" y="17293"/>
                    </a:cubicBezTo>
                    <a:cubicBezTo>
                      <a:pt x="9151" y="16184"/>
                      <a:pt x="8666" y="15075"/>
                      <a:pt x="8319" y="13827"/>
                    </a:cubicBezTo>
                    <a:cubicBezTo>
                      <a:pt x="7903" y="11540"/>
                      <a:pt x="8804" y="8975"/>
                      <a:pt x="9775" y="6895"/>
                    </a:cubicBezTo>
                    <a:cubicBezTo>
                      <a:pt x="10121" y="6271"/>
                      <a:pt x="10468" y="5648"/>
                      <a:pt x="10884" y="5093"/>
                    </a:cubicBezTo>
                    <a:close/>
                    <a:moveTo>
                      <a:pt x="17816" y="6064"/>
                    </a:moveTo>
                    <a:cubicBezTo>
                      <a:pt x="17677" y="6271"/>
                      <a:pt x="17608" y="6549"/>
                      <a:pt x="17538" y="6826"/>
                    </a:cubicBezTo>
                    <a:cubicBezTo>
                      <a:pt x="17053" y="9114"/>
                      <a:pt x="17122" y="11401"/>
                      <a:pt x="16360" y="13689"/>
                    </a:cubicBezTo>
                    <a:cubicBezTo>
                      <a:pt x="15320" y="16669"/>
                      <a:pt x="11924" y="18194"/>
                      <a:pt x="10260" y="20690"/>
                    </a:cubicBezTo>
                    <a:cubicBezTo>
                      <a:pt x="10607" y="19789"/>
                      <a:pt x="11230" y="18957"/>
                      <a:pt x="11993" y="18264"/>
                    </a:cubicBezTo>
                    <a:cubicBezTo>
                      <a:pt x="12062" y="18194"/>
                      <a:pt x="11993" y="18056"/>
                      <a:pt x="11924" y="18056"/>
                    </a:cubicBezTo>
                    <a:cubicBezTo>
                      <a:pt x="14072" y="15560"/>
                      <a:pt x="15251" y="12441"/>
                      <a:pt x="15251" y="9183"/>
                    </a:cubicBezTo>
                    <a:cubicBezTo>
                      <a:pt x="15667" y="8074"/>
                      <a:pt x="16429" y="7103"/>
                      <a:pt x="17400" y="6479"/>
                    </a:cubicBezTo>
                    <a:cubicBezTo>
                      <a:pt x="17538" y="6341"/>
                      <a:pt x="17677" y="6202"/>
                      <a:pt x="17816" y="6064"/>
                    </a:cubicBezTo>
                    <a:close/>
                    <a:moveTo>
                      <a:pt x="1387" y="7450"/>
                    </a:moveTo>
                    <a:cubicBezTo>
                      <a:pt x="1387" y="7450"/>
                      <a:pt x="1456" y="7519"/>
                      <a:pt x="1456" y="7589"/>
                    </a:cubicBezTo>
                    <a:cubicBezTo>
                      <a:pt x="1526" y="8074"/>
                      <a:pt x="1664" y="8628"/>
                      <a:pt x="1803" y="9114"/>
                    </a:cubicBezTo>
                    <a:cubicBezTo>
                      <a:pt x="2427" y="11124"/>
                      <a:pt x="3397" y="12926"/>
                      <a:pt x="3744" y="15075"/>
                    </a:cubicBezTo>
                    <a:cubicBezTo>
                      <a:pt x="4229" y="17570"/>
                      <a:pt x="4160" y="20205"/>
                      <a:pt x="4645" y="22700"/>
                    </a:cubicBezTo>
                    <a:cubicBezTo>
                      <a:pt x="5338" y="25750"/>
                      <a:pt x="5824" y="28800"/>
                      <a:pt x="6101" y="31919"/>
                    </a:cubicBezTo>
                    <a:cubicBezTo>
                      <a:pt x="4437" y="30394"/>
                      <a:pt x="3813" y="28315"/>
                      <a:pt x="3051" y="26305"/>
                    </a:cubicBezTo>
                    <a:cubicBezTo>
                      <a:pt x="2219" y="24156"/>
                      <a:pt x="1526" y="22007"/>
                      <a:pt x="1041" y="19789"/>
                    </a:cubicBezTo>
                    <a:cubicBezTo>
                      <a:pt x="555" y="17085"/>
                      <a:pt x="486" y="14382"/>
                      <a:pt x="833" y="11748"/>
                    </a:cubicBezTo>
                    <a:lnTo>
                      <a:pt x="833" y="11748"/>
                    </a:lnTo>
                    <a:cubicBezTo>
                      <a:pt x="902" y="13411"/>
                      <a:pt x="1179" y="15075"/>
                      <a:pt x="1456" y="16739"/>
                    </a:cubicBezTo>
                    <a:cubicBezTo>
                      <a:pt x="2358" y="21106"/>
                      <a:pt x="3536" y="25403"/>
                      <a:pt x="5061" y="29632"/>
                    </a:cubicBezTo>
                    <a:cubicBezTo>
                      <a:pt x="5085" y="29704"/>
                      <a:pt x="5135" y="29735"/>
                      <a:pt x="5189" y="29735"/>
                    </a:cubicBezTo>
                    <a:cubicBezTo>
                      <a:pt x="5290" y="29735"/>
                      <a:pt x="5408" y="29629"/>
                      <a:pt x="5408" y="29493"/>
                    </a:cubicBezTo>
                    <a:cubicBezTo>
                      <a:pt x="4091" y="24710"/>
                      <a:pt x="2496" y="20205"/>
                      <a:pt x="1664" y="15352"/>
                    </a:cubicBezTo>
                    <a:cubicBezTo>
                      <a:pt x="1249" y="12995"/>
                      <a:pt x="1110" y="10639"/>
                      <a:pt x="1318" y="8282"/>
                    </a:cubicBezTo>
                    <a:lnTo>
                      <a:pt x="1318" y="7727"/>
                    </a:lnTo>
                    <a:cubicBezTo>
                      <a:pt x="1318" y="7658"/>
                      <a:pt x="1318" y="7519"/>
                      <a:pt x="1387" y="7450"/>
                    </a:cubicBezTo>
                    <a:close/>
                    <a:moveTo>
                      <a:pt x="21766" y="19304"/>
                    </a:moveTo>
                    <a:lnTo>
                      <a:pt x="20103" y="21799"/>
                    </a:lnTo>
                    <a:cubicBezTo>
                      <a:pt x="17608" y="25611"/>
                      <a:pt x="14072" y="28800"/>
                      <a:pt x="10745" y="31989"/>
                    </a:cubicBezTo>
                    <a:cubicBezTo>
                      <a:pt x="12339" y="29978"/>
                      <a:pt x="13864" y="27968"/>
                      <a:pt x="15528" y="26097"/>
                    </a:cubicBezTo>
                    <a:cubicBezTo>
                      <a:pt x="17261" y="24156"/>
                      <a:pt x="19133" y="22631"/>
                      <a:pt x="20588" y="20690"/>
                    </a:cubicBezTo>
                    <a:lnTo>
                      <a:pt x="20727" y="20551"/>
                    </a:lnTo>
                    <a:cubicBezTo>
                      <a:pt x="21143" y="20135"/>
                      <a:pt x="21489" y="19720"/>
                      <a:pt x="21766" y="19304"/>
                    </a:cubicBezTo>
                    <a:close/>
                    <a:moveTo>
                      <a:pt x="19479" y="21591"/>
                    </a:moveTo>
                    <a:lnTo>
                      <a:pt x="19479" y="21591"/>
                    </a:lnTo>
                    <a:cubicBezTo>
                      <a:pt x="18162" y="23047"/>
                      <a:pt x="16707" y="24364"/>
                      <a:pt x="15320" y="25819"/>
                    </a:cubicBezTo>
                    <a:cubicBezTo>
                      <a:pt x="13331" y="28001"/>
                      <a:pt x="11520" y="30242"/>
                      <a:pt x="9832" y="32653"/>
                    </a:cubicBezTo>
                    <a:lnTo>
                      <a:pt x="9832" y="32653"/>
                    </a:lnTo>
                    <a:cubicBezTo>
                      <a:pt x="11511" y="29707"/>
                      <a:pt x="13136" y="26643"/>
                      <a:pt x="15736" y="24433"/>
                    </a:cubicBezTo>
                    <a:cubicBezTo>
                      <a:pt x="16914" y="23393"/>
                      <a:pt x="18232" y="22561"/>
                      <a:pt x="19479" y="21591"/>
                    </a:cubicBezTo>
                    <a:close/>
                    <a:moveTo>
                      <a:pt x="1942" y="8282"/>
                    </a:moveTo>
                    <a:lnTo>
                      <a:pt x="1942" y="8282"/>
                    </a:lnTo>
                    <a:cubicBezTo>
                      <a:pt x="4091" y="11817"/>
                      <a:pt x="5477" y="15837"/>
                      <a:pt x="5893" y="19997"/>
                    </a:cubicBezTo>
                    <a:cubicBezTo>
                      <a:pt x="6378" y="24017"/>
                      <a:pt x="5962" y="28176"/>
                      <a:pt x="6586" y="32197"/>
                    </a:cubicBezTo>
                    <a:cubicBezTo>
                      <a:pt x="6517" y="32543"/>
                      <a:pt x="6447" y="32959"/>
                      <a:pt x="6309" y="33306"/>
                    </a:cubicBezTo>
                    <a:cubicBezTo>
                      <a:pt x="6586" y="29632"/>
                      <a:pt x="5546" y="25750"/>
                      <a:pt x="4922" y="22076"/>
                    </a:cubicBezTo>
                    <a:cubicBezTo>
                      <a:pt x="4368" y="19234"/>
                      <a:pt x="4714" y="16253"/>
                      <a:pt x="3813" y="13411"/>
                    </a:cubicBezTo>
                    <a:cubicBezTo>
                      <a:pt x="3328" y="11817"/>
                      <a:pt x="2288" y="10015"/>
                      <a:pt x="1942" y="8282"/>
                    </a:cubicBezTo>
                    <a:close/>
                    <a:moveTo>
                      <a:pt x="21767" y="19442"/>
                    </a:moveTo>
                    <a:cubicBezTo>
                      <a:pt x="21420" y="21591"/>
                      <a:pt x="20658" y="23670"/>
                      <a:pt x="19479" y="25542"/>
                    </a:cubicBezTo>
                    <a:cubicBezTo>
                      <a:pt x="18162" y="27344"/>
                      <a:pt x="16637" y="28939"/>
                      <a:pt x="14835" y="30325"/>
                    </a:cubicBezTo>
                    <a:lnTo>
                      <a:pt x="14904" y="30325"/>
                    </a:lnTo>
                    <a:cubicBezTo>
                      <a:pt x="12755" y="32127"/>
                      <a:pt x="10329" y="33652"/>
                      <a:pt x="8180" y="35385"/>
                    </a:cubicBezTo>
                    <a:lnTo>
                      <a:pt x="8250" y="35247"/>
                    </a:lnTo>
                    <a:cubicBezTo>
                      <a:pt x="8666" y="34692"/>
                      <a:pt x="9082" y="34207"/>
                      <a:pt x="9497" y="33652"/>
                    </a:cubicBezTo>
                    <a:cubicBezTo>
                      <a:pt x="10537" y="32613"/>
                      <a:pt x="11716" y="31573"/>
                      <a:pt x="12755" y="30533"/>
                    </a:cubicBezTo>
                    <a:cubicBezTo>
                      <a:pt x="16221" y="27136"/>
                      <a:pt x="19549" y="23740"/>
                      <a:pt x="21767" y="19442"/>
                    </a:cubicBezTo>
                    <a:close/>
                    <a:moveTo>
                      <a:pt x="20796" y="19858"/>
                    </a:moveTo>
                    <a:lnTo>
                      <a:pt x="20796" y="19858"/>
                    </a:lnTo>
                    <a:cubicBezTo>
                      <a:pt x="18786" y="22007"/>
                      <a:pt x="16013" y="23324"/>
                      <a:pt x="13934" y="25542"/>
                    </a:cubicBezTo>
                    <a:cubicBezTo>
                      <a:pt x="11646" y="28315"/>
                      <a:pt x="9705" y="31365"/>
                      <a:pt x="8111" y="34623"/>
                    </a:cubicBezTo>
                    <a:cubicBezTo>
                      <a:pt x="7279" y="35455"/>
                      <a:pt x="6517" y="36425"/>
                      <a:pt x="5824" y="37396"/>
                    </a:cubicBezTo>
                    <a:lnTo>
                      <a:pt x="5685" y="37534"/>
                    </a:lnTo>
                    <a:lnTo>
                      <a:pt x="5824" y="36841"/>
                    </a:lnTo>
                    <a:cubicBezTo>
                      <a:pt x="7349" y="33514"/>
                      <a:pt x="9220" y="30325"/>
                      <a:pt x="11438" y="27414"/>
                    </a:cubicBezTo>
                    <a:cubicBezTo>
                      <a:pt x="14072" y="24294"/>
                      <a:pt x="17192" y="21730"/>
                      <a:pt x="20796" y="19858"/>
                    </a:cubicBezTo>
                    <a:close/>
                    <a:moveTo>
                      <a:pt x="13461" y="0"/>
                    </a:moveTo>
                    <a:cubicBezTo>
                      <a:pt x="13347" y="0"/>
                      <a:pt x="13229" y="56"/>
                      <a:pt x="13171" y="171"/>
                    </a:cubicBezTo>
                    <a:cubicBezTo>
                      <a:pt x="12963" y="449"/>
                      <a:pt x="12894" y="795"/>
                      <a:pt x="12894" y="1142"/>
                    </a:cubicBezTo>
                    <a:lnTo>
                      <a:pt x="12825" y="1488"/>
                    </a:lnTo>
                    <a:cubicBezTo>
                      <a:pt x="12755" y="1558"/>
                      <a:pt x="12825" y="1696"/>
                      <a:pt x="12894" y="1766"/>
                    </a:cubicBezTo>
                    <a:cubicBezTo>
                      <a:pt x="12478" y="3776"/>
                      <a:pt x="11716" y="5717"/>
                      <a:pt x="11854" y="7866"/>
                    </a:cubicBezTo>
                    <a:cubicBezTo>
                      <a:pt x="11798" y="7922"/>
                      <a:pt x="11741" y="7933"/>
                      <a:pt x="11722" y="8010"/>
                    </a:cubicBezTo>
                    <a:lnTo>
                      <a:pt x="11722" y="8010"/>
                    </a:lnTo>
                    <a:cubicBezTo>
                      <a:pt x="11858" y="6688"/>
                      <a:pt x="11981" y="4602"/>
                      <a:pt x="11230" y="4261"/>
                    </a:cubicBezTo>
                    <a:cubicBezTo>
                      <a:pt x="11196" y="4227"/>
                      <a:pt x="11161" y="4209"/>
                      <a:pt x="11126" y="4209"/>
                    </a:cubicBezTo>
                    <a:cubicBezTo>
                      <a:pt x="11092" y="4209"/>
                      <a:pt x="11057" y="4227"/>
                      <a:pt x="11022" y="4261"/>
                    </a:cubicBezTo>
                    <a:cubicBezTo>
                      <a:pt x="9012" y="6549"/>
                      <a:pt x="7834" y="9460"/>
                      <a:pt x="7834" y="12510"/>
                    </a:cubicBezTo>
                    <a:cubicBezTo>
                      <a:pt x="7972" y="14104"/>
                      <a:pt x="8388" y="15629"/>
                      <a:pt x="9082" y="17016"/>
                    </a:cubicBezTo>
                    <a:cubicBezTo>
                      <a:pt x="9012" y="17016"/>
                      <a:pt x="8943" y="17085"/>
                      <a:pt x="9012" y="17154"/>
                    </a:cubicBezTo>
                    <a:cubicBezTo>
                      <a:pt x="9359" y="17986"/>
                      <a:pt x="9567" y="18818"/>
                      <a:pt x="9636" y="19719"/>
                    </a:cubicBezTo>
                    <a:cubicBezTo>
                      <a:pt x="9497" y="19234"/>
                      <a:pt x="9359" y="18749"/>
                      <a:pt x="9220" y="18333"/>
                    </a:cubicBezTo>
                    <a:cubicBezTo>
                      <a:pt x="9194" y="18280"/>
                      <a:pt x="9147" y="18257"/>
                      <a:pt x="9099" y="18257"/>
                    </a:cubicBezTo>
                    <a:cubicBezTo>
                      <a:pt x="9022" y="18257"/>
                      <a:pt x="8943" y="18317"/>
                      <a:pt x="8943" y="18402"/>
                    </a:cubicBezTo>
                    <a:cubicBezTo>
                      <a:pt x="9220" y="19373"/>
                      <a:pt x="9359" y="20412"/>
                      <a:pt x="9359" y="21383"/>
                    </a:cubicBezTo>
                    <a:cubicBezTo>
                      <a:pt x="9151" y="21937"/>
                      <a:pt x="9012" y="22492"/>
                      <a:pt x="8874" y="23116"/>
                    </a:cubicBezTo>
                    <a:cubicBezTo>
                      <a:pt x="8111" y="25681"/>
                      <a:pt x="7487" y="28453"/>
                      <a:pt x="6863" y="31088"/>
                    </a:cubicBezTo>
                    <a:cubicBezTo>
                      <a:pt x="7002" y="23324"/>
                      <a:pt x="6725" y="14035"/>
                      <a:pt x="1803" y="7796"/>
                    </a:cubicBezTo>
                    <a:cubicBezTo>
                      <a:pt x="1734" y="7103"/>
                      <a:pt x="1734" y="6479"/>
                      <a:pt x="1872" y="5856"/>
                    </a:cubicBezTo>
                    <a:cubicBezTo>
                      <a:pt x="1913" y="5735"/>
                      <a:pt x="1813" y="5661"/>
                      <a:pt x="1708" y="5661"/>
                    </a:cubicBezTo>
                    <a:cubicBezTo>
                      <a:pt x="1633" y="5661"/>
                      <a:pt x="1555" y="5699"/>
                      <a:pt x="1526" y="5786"/>
                    </a:cubicBezTo>
                    <a:cubicBezTo>
                      <a:pt x="1249" y="6479"/>
                      <a:pt x="1110" y="7173"/>
                      <a:pt x="971" y="7866"/>
                    </a:cubicBezTo>
                    <a:cubicBezTo>
                      <a:pt x="1" y="12025"/>
                      <a:pt x="1" y="16392"/>
                      <a:pt x="902" y="20551"/>
                    </a:cubicBezTo>
                    <a:cubicBezTo>
                      <a:pt x="1387" y="22839"/>
                      <a:pt x="2150" y="24987"/>
                      <a:pt x="3051" y="27136"/>
                    </a:cubicBezTo>
                    <a:cubicBezTo>
                      <a:pt x="3744" y="28939"/>
                      <a:pt x="4299" y="30949"/>
                      <a:pt x="6031" y="32127"/>
                    </a:cubicBezTo>
                    <a:lnTo>
                      <a:pt x="6101" y="32127"/>
                    </a:lnTo>
                    <a:cubicBezTo>
                      <a:pt x="6101" y="33098"/>
                      <a:pt x="6031" y="34068"/>
                      <a:pt x="5893" y="34969"/>
                    </a:cubicBezTo>
                    <a:cubicBezTo>
                      <a:pt x="4299" y="40723"/>
                      <a:pt x="2288" y="46199"/>
                      <a:pt x="417" y="51814"/>
                    </a:cubicBezTo>
                    <a:cubicBezTo>
                      <a:pt x="417" y="51863"/>
                      <a:pt x="451" y="51912"/>
                      <a:pt x="496" y="51912"/>
                    </a:cubicBezTo>
                    <a:cubicBezTo>
                      <a:pt x="515" y="51912"/>
                      <a:pt x="535" y="51903"/>
                      <a:pt x="555" y="51883"/>
                    </a:cubicBezTo>
                    <a:cubicBezTo>
                      <a:pt x="2496" y="47863"/>
                      <a:pt x="4021" y="43703"/>
                      <a:pt x="5200" y="39406"/>
                    </a:cubicBezTo>
                    <a:cubicBezTo>
                      <a:pt x="5477" y="38713"/>
                      <a:pt x="5893" y="38019"/>
                      <a:pt x="6309" y="37396"/>
                    </a:cubicBezTo>
                    <a:lnTo>
                      <a:pt x="7210" y="36772"/>
                    </a:lnTo>
                    <a:cubicBezTo>
                      <a:pt x="13449" y="32197"/>
                      <a:pt x="22460" y="26859"/>
                      <a:pt x="22183" y="18541"/>
                    </a:cubicBezTo>
                    <a:lnTo>
                      <a:pt x="22321" y="18264"/>
                    </a:lnTo>
                    <a:cubicBezTo>
                      <a:pt x="22370" y="18166"/>
                      <a:pt x="22281" y="18068"/>
                      <a:pt x="22199" y="18068"/>
                    </a:cubicBezTo>
                    <a:cubicBezTo>
                      <a:pt x="22166" y="18068"/>
                      <a:pt x="22134" y="18084"/>
                      <a:pt x="22113" y="18125"/>
                    </a:cubicBezTo>
                    <a:lnTo>
                      <a:pt x="22044" y="18264"/>
                    </a:lnTo>
                    <a:cubicBezTo>
                      <a:pt x="22044" y="18194"/>
                      <a:pt x="22044" y="18194"/>
                      <a:pt x="22044" y="18125"/>
                    </a:cubicBezTo>
                    <a:cubicBezTo>
                      <a:pt x="22044" y="18085"/>
                      <a:pt x="21998" y="18045"/>
                      <a:pt x="21959" y="18045"/>
                    </a:cubicBezTo>
                    <a:cubicBezTo>
                      <a:pt x="21930" y="18045"/>
                      <a:pt x="21905" y="18066"/>
                      <a:pt x="21905" y="18125"/>
                    </a:cubicBezTo>
                    <a:cubicBezTo>
                      <a:pt x="21628" y="18541"/>
                      <a:pt x="21420" y="18957"/>
                      <a:pt x="21143" y="19373"/>
                    </a:cubicBezTo>
                    <a:cubicBezTo>
                      <a:pt x="14350" y="22353"/>
                      <a:pt x="9359" y="28384"/>
                      <a:pt x="6239" y="35108"/>
                    </a:cubicBezTo>
                    <a:cubicBezTo>
                      <a:pt x="7002" y="32197"/>
                      <a:pt x="7695" y="29285"/>
                      <a:pt x="8458" y="26443"/>
                    </a:cubicBezTo>
                    <a:cubicBezTo>
                      <a:pt x="8804" y="25542"/>
                      <a:pt x="9151" y="24572"/>
                      <a:pt x="9428" y="23670"/>
                    </a:cubicBezTo>
                    <a:lnTo>
                      <a:pt x="9428" y="23601"/>
                    </a:lnTo>
                    <a:cubicBezTo>
                      <a:pt x="9497" y="23393"/>
                      <a:pt x="9567" y="23255"/>
                      <a:pt x="9567" y="23116"/>
                    </a:cubicBezTo>
                    <a:cubicBezTo>
                      <a:pt x="9636" y="23047"/>
                      <a:pt x="9636" y="23047"/>
                      <a:pt x="9636" y="23047"/>
                    </a:cubicBezTo>
                    <a:cubicBezTo>
                      <a:pt x="9636" y="22977"/>
                      <a:pt x="9636" y="22908"/>
                      <a:pt x="9705" y="22839"/>
                    </a:cubicBezTo>
                    <a:cubicBezTo>
                      <a:pt x="10953" y="19650"/>
                      <a:pt x="14003" y="18056"/>
                      <a:pt x="15944" y="15283"/>
                    </a:cubicBezTo>
                    <a:cubicBezTo>
                      <a:pt x="17954" y="12441"/>
                      <a:pt x="17469" y="8559"/>
                      <a:pt x="18232" y="5440"/>
                    </a:cubicBezTo>
                    <a:cubicBezTo>
                      <a:pt x="18276" y="5305"/>
                      <a:pt x="18177" y="5229"/>
                      <a:pt x="18063" y="5229"/>
                    </a:cubicBezTo>
                    <a:cubicBezTo>
                      <a:pt x="18001" y="5229"/>
                      <a:pt x="17934" y="5252"/>
                      <a:pt x="17885" y="5301"/>
                    </a:cubicBezTo>
                    <a:cubicBezTo>
                      <a:pt x="16984" y="6410"/>
                      <a:pt x="15736" y="7103"/>
                      <a:pt x="15182" y="8282"/>
                    </a:cubicBezTo>
                    <a:cubicBezTo>
                      <a:pt x="15112" y="7034"/>
                      <a:pt x="14904" y="5786"/>
                      <a:pt x="14488" y="4539"/>
                    </a:cubicBezTo>
                    <a:cubicBezTo>
                      <a:pt x="14448" y="4457"/>
                      <a:pt x="14383" y="4424"/>
                      <a:pt x="14309" y="4424"/>
                    </a:cubicBezTo>
                    <a:cubicBezTo>
                      <a:pt x="14257" y="4424"/>
                      <a:pt x="14199" y="4440"/>
                      <a:pt x="14142" y="4469"/>
                    </a:cubicBezTo>
                    <a:cubicBezTo>
                      <a:pt x="13379" y="5370"/>
                      <a:pt x="12686" y="6341"/>
                      <a:pt x="12132" y="7381"/>
                    </a:cubicBezTo>
                    <a:cubicBezTo>
                      <a:pt x="12270" y="5509"/>
                      <a:pt x="12617" y="3637"/>
                      <a:pt x="13241" y="1835"/>
                    </a:cubicBezTo>
                    <a:cubicBezTo>
                      <a:pt x="13241" y="1835"/>
                      <a:pt x="13241" y="1835"/>
                      <a:pt x="13241" y="1904"/>
                    </a:cubicBezTo>
                    <a:cubicBezTo>
                      <a:pt x="13281" y="1945"/>
                      <a:pt x="13328" y="1962"/>
                      <a:pt x="13373" y="1962"/>
                    </a:cubicBezTo>
                    <a:cubicBezTo>
                      <a:pt x="13483" y="1962"/>
                      <a:pt x="13587" y="1864"/>
                      <a:pt x="13587" y="1766"/>
                    </a:cubicBezTo>
                    <a:cubicBezTo>
                      <a:pt x="13518" y="1419"/>
                      <a:pt x="13587" y="1142"/>
                      <a:pt x="13657" y="795"/>
                    </a:cubicBezTo>
                    <a:cubicBezTo>
                      <a:pt x="13657" y="657"/>
                      <a:pt x="13726" y="587"/>
                      <a:pt x="13726" y="449"/>
                    </a:cubicBezTo>
                    <a:cubicBezTo>
                      <a:pt x="13726" y="379"/>
                      <a:pt x="13726" y="379"/>
                      <a:pt x="13726" y="310"/>
                    </a:cubicBezTo>
                    <a:cubicBezTo>
                      <a:pt x="13766" y="108"/>
                      <a:pt x="13618" y="0"/>
                      <a:pt x="1346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6" name="Google Shape;236;p29"/>
              <p:cNvSpPr/>
              <p:nvPr/>
            </p:nvSpPr>
            <p:spPr>
              <a:xfrm>
                <a:off x="4880100" y="1179300"/>
                <a:ext cx="75575" cy="168200"/>
              </a:xfrm>
              <a:custGeom>
                <a:avLst/>
                <a:gdLst/>
                <a:ahLst/>
                <a:cxnLst/>
                <a:rect l="l" t="t" r="r" b="b"/>
                <a:pathLst>
                  <a:path w="3023" h="6728" extrusionOk="0">
                    <a:moveTo>
                      <a:pt x="2660" y="0"/>
                    </a:moveTo>
                    <a:cubicBezTo>
                      <a:pt x="2537" y="0"/>
                      <a:pt x="2413" y="61"/>
                      <a:pt x="2357" y="201"/>
                    </a:cubicBezTo>
                    <a:cubicBezTo>
                      <a:pt x="2288" y="340"/>
                      <a:pt x="2218" y="478"/>
                      <a:pt x="2218" y="686"/>
                    </a:cubicBezTo>
                    <a:cubicBezTo>
                      <a:pt x="1109" y="2488"/>
                      <a:pt x="416" y="4499"/>
                      <a:pt x="0" y="6648"/>
                    </a:cubicBezTo>
                    <a:cubicBezTo>
                      <a:pt x="0" y="6688"/>
                      <a:pt x="46" y="6728"/>
                      <a:pt x="85" y="6728"/>
                    </a:cubicBezTo>
                    <a:cubicBezTo>
                      <a:pt x="114" y="6728"/>
                      <a:pt x="139" y="6706"/>
                      <a:pt x="139" y="6648"/>
                    </a:cubicBezTo>
                    <a:cubicBezTo>
                      <a:pt x="763" y="4915"/>
                      <a:pt x="1109" y="2766"/>
                      <a:pt x="2288" y="1310"/>
                    </a:cubicBezTo>
                    <a:lnTo>
                      <a:pt x="2288" y="1379"/>
                    </a:lnTo>
                    <a:cubicBezTo>
                      <a:pt x="2322" y="1449"/>
                      <a:pt x="2392" y="1483"/>
                      <a:pt x="2461" y="1483"/>
                    </a:cubicBezTo>
                    <a:cubicBezTo>
                      <a:pt x="2530" y="1483"/>
                      <a:pt x="2599" y="1449"/>
                      <a:pt x="2634" y="1379"/>
                    </a:cubicBezTo>
                    <a:lnTo>
                      <a:pt x="2703" y="1102"/>
                    </a:lnTo>
                    <a:cubicBezTo>
                      <a:pt x="2842" y="894"/>
                      <a:pt x="2911" y="617"/>
                      <a:pt x="2981" y="340"/>
                    </a:cubicBezTo>
                    <a:cubicBezTo>
                      <a:pt x="3022" y="133"/>
                      <a:pt x="2842" y="0"/>
                      <a:pt x="266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7" name="Google Shape;237;p29"/>
              <p:cNvSpPr/>
              <p:nvPr/>
            </p:nvSpPr>
            <p:spPr>
              <a:xfrm>
                <a:off x="4954600" y="1214650"/>
                <a:ext cx="41625" cy="159450"/>
              </a:xfrm>
              <a:custGeom>
                <a:avLst/>
                <a:gdLst/>
                <a:ahLst/>
                <a:cxnLst/>
                <a:rect l="l" t="t" r="r" b="b"/>
                <a:pathLst>
                  <a:path w="1665" h="6378" extrusionOk="0">
                    <a:moveTo>
                      <a:pt x="1248" y="0"/>
                    </a:moveTo>
                    <a:cubicBezTo>
                      <a:pt x="1075" y="0"/>
                      <a:pt x="902" y="104"/>
                      <a:pt x="902" y="312"/>
                    </a:cubicBezTo>
                    <a:cubicBezTo>
                      <a:pt x="902" y="589"/>
                      <a:pt x="902" y="866"/>
                      <a:pt x="1041" y="1144"/>
                    </a:cubicBezTo>
                    <a:cubicBezTo>
                      <a:pt x="694" y="2877"/>
                      <a:pt x="347" y="4540"/>
                      <a:pt x="1" y="6273"/>
                    </a:cubicBezTo>
                    <a:cubicBezTo>
                      <a:pt x="1" y="6343"/>
                      <a:pt x="53" y="6377"/>
                      <a:pt x="113" y="6377"/>
                    </a:cubicBezTo>
                    <a:cubicBezTo>
                      <a:pt x="174" y="6377"/>
                      <a:pt x="243" y="6343"/>
                      <a:pt x="278" y="6273"/>
                    </a:cubicBezTo>
                    <a:cubicBezTo>
                      <a:pt x="417" y="4748"/>
                      <a:pt x="763" y="3223"/>
                      <a:pt x="1110" y="1768"/>
                    </a:cubicBezTo>
                    <a:cubicBezTo>
                      <a:pt x="1179" y="1814"/>
                      <a:pt x="1256" y="1837"/>
                      <a:pt x="1328" y="1837"/>
                    </a:cubicBezTo>
                    <a:cubicBezTo>
                      <a:pt x="1472" y="1837"/>
                      <a:pt x="1595" y="1745"/>
                      <a:pt x="1595" y="1560"/>
                    </a:cubicBezTo>
                    <a:cubicBezTo>
                      <a:pt x="1664" y="1144"/>
                      <a:pt x="1664" y="728"/>
                      <a:pt x="1595" y="312"/>
                    </a:cubicBezTo>
                    <a:cubicBezTo>
                      <a:pt x="1595" y="104"/>
                      <a:pt x="1422" y="0"/>
                      <a:pt x="124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8" name="Google Shape;238;p29"/>
              <p:cNvSpPr/>
              <p:nvPr/>
            </p:nvSpPr>
            <p:spPr>
              <a:xfrm>
                <a:off x="4970200" y="1218150"/>
                <a:ext cx="68625" cy="139300"/>
              </a:xfrm>
              <a:custGeom>
                <a:avLst/>
                <a:gdLst/>
                <a:ahLst/>
                <a:cxnLst/>
                <a:rect l="l" t="t" r="r" b="b"/>
                <a:pathLst>
                  <a:path w="2745" h="5572" extrusionOk="0">
                    <a:moveTo>
                      <a:pt x="2396" y="1"/>
                    </a:moveTo>
                    <a:cubicBezTo>
                      <a:pt x="2268" y="1"/>
                      <a:pt x="2138" y="56"/>
                      <a:pt x="2080" y="172"/>
                    </a:cubicBezTo>
                    <a:cubicBezTo>
                      <a:pt x="1942" y="519"/>
                      <a:pt x="1803" y="865"/>
                      <a:pt x="1734" y="1281"/>
                    </a:cubicBezTo>
                    <a:cubicBezTo>
                      <a:pt x="971" y="2598"/>
                      <a:pt x="417" y="3984"/>
                      <a:pt x="1" y="5440"/>
                    </a:cubicBezTo>
                    <a:cubicBezTo>
                      <a:pt x="1" y="5516"/>
                      <a:pt x="63" y="5571"/>
                      <a:pt x="131" y="5571"/>
                    </a:cubicBezTo>
                    <a:cubicBezTo>
                      <a:pt x="187" y="5571"/>
                      <a:pt x="247" y="5534"/>
                      <a:pt x="278" y="5440"/>
                    </a:cubicBezTo>
                    <a:cubicBezTo>
                      <a:pt x="624" y="4123"/>
                      <a:pt x="1110" y="2945"/>
                      <a:pt x="1803" y="1766"/>
                    </a:cubicBezTo>
                    <a:cubicBezTo>
                      <a:pt x="1832" y="1795"/>
                      <a:pt x="1872" y="1812"/>
                      <a:pt x="1910" y="1812"/>
                    </a:cubicBezTo>
                    <a:cubicBezTo>
                      <a:pt x="1963" y="1812"/>
                      <a:pt x="2011" y="1778"/>
                      <a:pt x="2011" y="1697"/>
                    </a:cubicBezTo>
                    <a:lnTo>
                      <a:pt x="2288" y="1281"/>
                    </a:lnTo>
                    <a:cubicBezTo>
                      <a:pt x="2357" y="1212"/>
                      <a:pt x="2357" y="1212"/>
                      <a:pt x="2427" y="1142"/>
                    </a:cubicBezTo>
                    <a:cubicBezTo>
                      <a:pt x="2496" y="865"/>
                      <a:pt x="2635" y="657"/>
                      <a:pt x="2704" y="449"/>
                    </a:cubicBezTo>
                    <a:lnTo>
                      <a:pt x="2704" y="311"/>
                    </a:lnTo>
                    <a:cubicBezTo>
                      <a:pt x="2744" y="109"/>
                      <a:pt x="2573" y="1"/>
                      <a:pt x="239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
          <p:nvSpPr>
            <p:cNvPr id="239" name="Google Shape;239;p29"/>
            <p:cNvSpPr/>
            <p:nvPr/>
          </p:nvSpPr>
          <p:spPr>
            <a:xfrm>
              <a:off x="4848900" y="1445275"/>
              <a:ext cx="26025" cy="116425"/>
            </a:xfrm>
            <a:custGeom>
              <a:avLst/>
              <a:gdLst/>
              <a:ahLst/>
              <a:cxnLst/>
              <a:rect l="l" t="t" r="r" b="b"/>
              <a:pathLst>
                <a:path w="1041" h="4657" extrusionOk="0">
                  <a:moveTo>
                    <a:pt x="930" y="0"/>
                  </a:moveTo>
                  <a:cubicBezTo>
                    <a:pt x="913" y="0"/>
                    <a:pt x="901" y="9"/>
                    <a:pt x="901" y="29"/>
                  </a:cubicBezTo>
                  <a:cubicBezTo>
                    <a:pt x="278" y="1485"/>
                    <a:pt x="0" y="3010"/>
                    <a:pt x="70" y="4604"/>
                  </a:cubicBezTo>
                  <a:cubicBezTo>
                    <a:pt x="70" y="4639"/>
                    <a:pt x="87" y="4656"/>
                    <a:pt x="104" y="4656"/>
                  </a:cubicBezTo>
                  <a:cubicBezTo>
                    <a:pt x="122" y="4656"/>
                    <a:pt x="139" y="4639"/>
                    <a:pt x="139" y="4604"/>
                  </a:cubicBezTo>
                  <a:cubicBezTo>
                    <a:pt x="208" y="3079"/>
                    <a:pt x="555" y="1554"/>
                    <a:pt x="1040" y="98"/>
                  </a:cubicBezTo>
                  <a:cubicBezTo>
                    <a:pt x="1040" y="49"/>
                    <a:pt x="971" y="0"/>
                    <a:pt x="93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40" name="Google Shape;240;p29"/>
            <p:cNvSpPr/>
            <p:nvPr/>
          </p:nvSpPr>
          <p:spPr>
            <a:xfrm>
              <a:off x="4918225" y="1490325"/>
              <a:ext cx="50275" cy="107175"/>
            </a:xfrm>
            <a:custGeom>
              <a:avLst/>
              <a:gdLst/>
              <a:ahLst/>
              <a:cxnLst/>
              <a:rect l="l" t="t" r="r" b="b"/>
              <a:pathLst>
                <a:path w="2011" h="4287" extrusionOk="0">
                  <a:moveTo>
                    <a:pt x="1876" y="1"/>
                  </a:moveTo>
                  <a:cubicBezTo>
                    <a:pt x="1849" y="1"/>
                    <a:pt x="1823" y="9"/>
                    <a:pt x="1802" y="29"/>
                  </a:cubicBezTo>
                  <a:cubicBezTo>
                    <a:pt x="1386" y="1485"/>
                    <a:pt x="763" y="2871"/>
                    <a:pt x="0" y="4188"/>
                  </a:cubicBezTo>
                  <a:cubicBezTo>
                    <a:pt x="0" y="4237"/>
                    <a:pt x="35" y="4286"/>
                    <a:pt x="80" y="4286"/>
                  </a:cubicBezTo>
                  <a:cubicBezTo>
                    <a:pt x="98" y="4286"/>
                    <a:pt x="118" y="4278"/>
                    <a:pt x="139" y="4258"/>
                  </a:cubicBezTo>
                  <a:cubicBezTo>
                    <a:pt x="1040" y="3010"/>
                    <a:pt x="1664" y="1624"/>
                    <a:pt x="2010" y="99"/>
                  </a:cubicBezTo>
                  <a:cubicBezTo>
                    <a:pt x="2010" y="50"/>
                    <a:pt x="1941" y="1"/>
                    <a:pt x="187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
        <p:nvSpPr>
          <p:cNvPr id="107" name="TextBox 106">
            <a:extLst>
              <a:ext uri="{FF2B5EF4-FFF2-40B4-BE49-F238E27FC236}">
                <a16:creationId xmlns:a16="http://schemas.microsoft.com/office/drawing/2014/main" id="{C6BDCEF6-ED0E-D049-B7A8-8BA20607257C}"/>
              </a:ext>
            </a:extLst>
          </p:cNvPr>
          <p:cNvSpPr txBox="1"/>
          <p:nvPr/>
        </p:nvSpPr>
        <p:spPr>
          <a:xfrm>
            <a:off x="1407723" y="1268619"/>
            <a:ext cx="8891601" cy="1446550"/>
          </a:xfrm>
          <a:prstGeom prst="rect">
            <a:avLst/>
          </a:prstGeom>
          <a:noFill/>
        </p:spPr>
        <p:txBody>
          <a:bodyPr wrap="none" rtlCol="0">
            <a:spAutoFit/>
          </a:bodyPr>
          <a:lstStyle/>
          <a:p>
            <a:pPr algn="ctr"/>
            <a:r>
              <a:rPr lang="vi-VN" sz="4400" b="1" dirty="0">
                <a:latin typeface="+mj-lt"/>
              </a:rPr>
              <a:t>Mở rộng thành phần chính </a:t>
            </a:r>
          </a:p>
          <a:p>
            <a:pPr algn="ctr"/>
            <a:r>
              <a:rPr lang="vi-VN" sz="4400" b="1" dirty="0">
                <a:latin typeface="+mj-lt"/>
              </a:rPr>
              <a:t>và trạng ngữ trong câu bằng cụm từ</a:t>
            </a:r>
          </a:p>
        </p:txBody>
      </p:sp>
      <p:sp>
        <p:nvSpPr>
          <p:cNvPr id="109" name="TextBox 108">
            <a:extLst>
              <a:ext uri="{FF2B5EF4-FFF2-40B4-BE49-F238E27FC236}">
                <a16:creationId xmlns:a16="http://schemas.microsoft.com/office/drawing/2014/main" id="{2A1E07F2-F743-0949-84B8-60FAACFC108D}"/>
              </a:ext>
            </a:extLst>
          </p:cNvPr>
          <p:cNvSpPr txBox="1"/>
          <p:nvPr/>
        </p:nvSpPr>
        <p:spPr>
          <a:xfrm>
            <a:off x="2753711" y="4098299"/>
            <a:ext cx="6621516" cy="369332"/>
          </a:xfrm>
          <a:prstGeom prst="rect">
            <a:avLst/>
          </a:prstGeom>
          <a:noFill/>
        </p:spPr>
        <p:txBody>
          <a:bodyPr wrap="square">
            <a:spAutoFit/>
          </a:bodyPr>
          <a:lstStyle/>
          <a:p>
            <a:pPr algn="l"/>
            <a:endParaRPr lang="x-none" b="0" i="0" u="none" strike="noStrike" dirty="0">
              <a:solidFill>
                <a:srgbClr val="000000"/>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0954-BC0B-794A-BB9B-3230A304BC87}"/>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595B8101-F1AF-1840-AB44-CD4FF78047FA}"/>
              </a:ext>
            </a:extLst>
          </p:cNvPr>
          <p:cNvSpPr>
            <a:spLocks noGrp="1"/>
          </p:cNvSpPr>
          <p:nvPr>
            <p:ph idx="1"/>
          </p:nvPr>
        </p:nvSpPr>
        <p:spPr/>
        <p:txBody>
          <a:bodyPr/>
          <a:lstStyle/>
          <a:p>
            <a:endParaRPr lang="vi-VN"/>
          </a:p>
        </p:txBody>
      </p:sp>
      <p:grpSp>
        <p:nvGrpSpPr>
          <p:cNvPr id="12" name="Group 11">
            <a:extLst>
              <a:ext uri="{FF2B5EF4-FFF2-40B4-BE49-F238E27FC236}">
                <a16:creationId xmlns:a16="http://schemas.microsoft.com/office/drawing/2014/main" id="{73ECCF65-5752-F74E-A8D0-F18609FD4B63}"/>
              </a:ext>
            </a:extLst>
          </p:cNvPr>
          <p:cNvGrpSpPr/>
          <p:nvPr/>
        </p:nvGrpSpPr>
        <p:grpSpPr>
          <a:xfrm>
            <a:off x="-147339" y="-600219"/>
            <a:ext cx="12339339" cy="8058438"/>
            <a:chOff x="-95382" y="-600219"/>
            <a:chExt cx="12339339" cy="8058438"/>
          </a:xfrm>
        </p:grpSpPr>
        <p:pic>
          <p:nvPicPr>
            <p:cNvPr id="4" name="Picture 3">
              <a:extLst>
                <a:ext uri="{FF2B5EF4-FFF2-40B4-BE49-F238E27FC236}">
                  <a16:creationId xmlns:a16="http://schemas.microsoft.com/office/drawing/2014/main" id="{2C1B47EE-1222-8244-9BEA-D18BC25A4282}"/>
                </a:ext>
              </a:extLst>
            </p:cNvPr>
            <p:cNvPicPr>
              <a:picLocks noChangeAspect="1"/>
            </p:cNvPicPr>
            <p:nvPr/>
          </p:nvPicPr>
          <p:blipFill>
            <a:blip r:embed="rId2"/>
            <a:stretch>
              <a:fillRect/>
            </a:stretch>
          </p:blipFill>
          <p:spPr>
            <a:xfrm>
              <a:off x="-95381" y="0"/>
              <a:ext cx="12339338" cy="6858000"/>
            </a:xfrm>
            <a:prstGeom prst="rect">
              <a:avLst/>
            </a:prstGeom>
          </p:spPr>
        </p:pic>
        <p:pic>
          <p:nvPicPr>
            <p:cNvPr id="8" name="Picture 7">
              <a:extLst>
                <a:ext uri="{FF2B5EF4-FFF2-40B4-BE49-F238E27FC236}">
                  <a16:creationId xmlns:a16="http://schemas.microsoft.com/office/drawing/2014/main" id="{6BAF52BD-BBD1-E345-9F93-A0C5BD48299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66484" y1="70833" x2="66484" y2="70833"/>
                          <a14:foregroundMark x1="69141" y1="68611" x2="69141" y2="68611"/>
                          <a14:foregroundMark x1="68203" y1="80000" x2="68203" y2="80000"/>
                          <a14:foregroundMark x1="73828" y1="63889" x2="73828" y2="63889"/>
                          <a14:foregroundMark x1="74141" y1="63889" x2="74141" y2="63889"/>
                          <a14:foregroundMark x1="74141" y1="63889" x2="74141" y2="63889"/>
                          <a14:foregroundMark x1="74063" y1="63889" x2="74063" y2="63889"/>
                          <a14:foregroundMark x1="26094" y1="34028" x2="27109" y2="31250"/>
                          <a14:backgroundMark x1="37578" y1="16806" x2="56094" y2="16944"/>
                          <a14:backgroundMark x1="56094" y1="16944" x2="64375" y2="15278"/>
                          <a14:backgroundMark x1="76953" y1="27639" x2="78281" y2="51389"/>
                          <a14:backgroundMark x1="72188" y1="65556" x2="72188" y2="65556"/>
                          <a14:backgroundMark x1="74297" y1="63611" x2="74297" y2="63611"/>
                          <a14:backgroundMark x1="71250" y1="66806" x2="71250" y2="66806"/>
                          <a14:backgroundMark x1="36094" y1="25139" x2="36094" y2="25139"/>
                          <a14:backgroundMark x1="38359" y1="25694" x2="38359" y2="25694"/>
                          <a14:backgroundMark x1="40234" y1="25556" x2="40234" y2="25556"/>
                          <a14:backgroundMark x1="42109" y1="25417" x2="42109" y2="25417"/>
                          <a14:backgroundMark x1="43750" y1="25694" x2="43750" y2="25694"/>
                          <a14:backgroundMark x1="46172" y1="25694" x2="46172" y2="25694"/>
                          <a14:backgroundMark x1="48438" y1="25417" x2="48438" y2="25417"/>
                          <a14:backgroundMark x1="50313" y1="25972" x2="50313" y2="25972"/>
                          <a14:backgroundMark x1="52031" y1="25694" x2="52031" y2="25694"/>
                          <a14:backgroundMark x1="54531" y1="25139" x2="54531" y2="25139"/>
                          <a14:backgroundMark x1="56172" y1="25833" x2="56172" y2="25833"/>
                          <a14:backgroundMark x1="58047" y1="25694" x2="58047" y2="25694"/>
                          <a14:backgroundMark x1="62500" y1="25417" x2="62500" y2="25417"/>
                          <a14:backgroundMark x1="44219" y1="38472" x2="47969" y2="60694"/>
                          <a14:backgroundMark x1="47969" y1="60694" x2="48125" y2="60833"/>
                          <a14:backgroundMark x1="47500" y1="41528" x2="47578" y2="64583"/>
                          <a14:backgroundMark x1="47578" y1="64583" x2="48359" y2="68611"/>
                          <a14:backgroundMark x1="38984" y1="40833" x2="41563" y2="65278"/>
                          <a14:backgroundMark x1="41563" y1="65278" x2="41563" y2="64722"/>
                          <a14:backgroundMark x1="37578" y1="31528" x2="43359" y2="31806"/>
                          <a14:backgroundMark x1="43359" y1="31806" x2="46797" y2="33611"/>
                        </a14:backgroundRemoval>
                      </a14:imgEffect>
                    </a14:imgLayer>
                  </a14:imgProps>
                </a:ext>
              </a:extLst>
            </a:blip>
            <a:srcRect l="20584" t="3034" r="61246" b="-3034"/>
            <a:stretch/>
          </p:blipFill>
          <p:spPr>
            <a:xfrm>
              <a:off x="-95382" y="-600219"/>
              <a:ext cx="3060571" cy="8058438"/>
            </a:xfrm>
            <a:prstGeom prst="rect">
              <a:avLst/>
            </a:prstGeom>
          </p:spPr>
        </p:pic>
        <p:pic>
          <p:nvPicPr>
            <p:cNvPr id="11" name="Picture 10">
              <a:extLst>
                <a:ext uri="{FF2B5EF4-FFF2-40B4-BE49-F238E27FC236}">
                  <a16:creationId xmlns:a16="http://schemas.microsoft.com/office/drawing/2014/main" id="{5F0BD122-8884-8144-9704-579EF5048194}"/>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0000" b="90000" l="10000" r="90000">
                          <a14:foregroundMark x1="66484" y1="70833" x2="66484" y2="70833"/>
                          <a14:foregroundMark x1="69141" y1="68611" x2="69141" y2="68611"/>
                          <a14:foregroundMark x1="68203" y1="80000" x2="68203" y2="80000"/>
                          <a14:foregroundMark x1="73828" y1="63889" x2="73828" y2="63889"/>
                          <a14:foregroundMark x1="74141" y1="63889" x2="74141" y2="63889"/>
                          <a14:foregroundMark x1="74141" y1="63889" x2="74141" y2="63889"/>
                          <a14:foregroundMark x1="74063" y1="63889" x2="74063" y2="63889"/>
                          <a14:foregroundMark x1="26094" y1="34028" x2="27109" y2="31250"/>
                          <a14:backgroundMark x1="37578" y1="16806" x2="56094" y2="16944"/>
                          <a14:backgroundMark x1="56094" y1="16944" x2="64375" y2="15278"/>
                          <a14:backgroundMark x1="76953" y1="27639" x2="78281" y2="51389"/>
                          <a14:backgroundMark x1="72188" y1="65556" x2="72188" y2="65556"/>
                          <a14:backgroundMark x1="74297" y1="63611" x2="74297" y2="63611"/>
                          <a14:backgroundMark x1="71250" y1="66806" x2="71250" y2="66806"/>
                          <a14:backgroundMark x1="36094" y1="25139" x2="36094" y2="25139"/>
                          <a14:backgroundMark x1="38359" y1="25694" x2="38359" y2="25694"/>
                          <a14:backgroundMark x1="40234" y1="25556" x2="40234" y2="25556"/>
                          <a14:backgroundMark x1="42109" y1="25417" x2="42109" y2="25417"/>
                          <a14:backgroundMark x1="43750" y1="25694" x2="43750" y2="25694"/>
                          <a14:backgroundMark x1="46172" y1="25694" x2="46172" y2="25694"/>
                          <a14:backgroundMark x1="48438" y1="25417" x2="48438" y2="25417"/>
                          <a14:backgroundMark x1="50313" y1="25972" x2="50313" y2="25972"/>
                          <a14:backgroundMark x1="52031" y1="25694" x2="52031" y2="25694"/>
                          <a14:backgroundMark x1="54531" y1="25139" x2="54531" y2="25139"/>
                          <a14:backgroundMark x1="56172" y1="25833" x2="56172" y2="25833"/>
                          <a14:backgroundMark x1="58047" y1="25694" x2="58047" y2="25694"/>
                          <a14:backgroundMark x1="62500" y1="25417" x2="62500" y2="25417"/>
                          <a14:backgroundMark x1="44219" y1="38472" x2="47969" y2="60694"/>
                          <a14:backgroundMark x1="47969" y1="60694" x2="48125" y2="60833"/>
                          <a14:backgroundMark x1="47500" y1="41528" x2="47578" y2="64583"/>
                          <a14:backgroundMark x1="47578" y1="64583" x2="48359" y2="68611"/>
                          <a14:backgroundMark x1="38984" y1="40833" x2="41563" y2="65278"/>
                          <a14:backgroundMark x1="41563" y1="65278" x2="41563" y2="64722"/>
                          <a14:backgroundMark x1="37578" y1="31528" x2="43359" y2="31806"/>
                          <a14:backgroundMark x1="43359" y1="31806" x2="46797" y2="33611"/>
                        </a14:backgroundRemoval>
                      </a14:imgEffect>
                    </a14:imgLayer>
                  </a14:imgProps>
                </a:ext>
              </a:extLst>
            </a:blip>
            <a:srcRect l="61161" t="1414" r="23006" b="-1414"/>
            <a:stretch/>
          </p:blipFill>
          <p:spPr>
            <a:xfrm>
              <a:off x="9576959" y="-600219"/>
              <a:ext cx="2666998" cy="8058438"/>
            </a:xfrm>
            <a:prstGeom prst="rect">
              <a:avLst/>
            </a:prstGeom>
            <a:noFill/>
          </p:spPr>
        </p:pic>
      </p:grpSp>
      <p:sp>
        <p:nvSpPr>
          <p:cNvPr id="10" name="TextBox 9">
            <a:extLst>
              <a:ext uri="{FF2B5EF4-FFF2-40B4-BE49-F238E27FC236}">
                <a16:creationId xmlns:a16="http://schemas.microsoft.com/office/drawing/2014/main" id="{33C89961-1E20-C243-BC8C-0A25CC35CA39}"/>
              </a:ext>
            </a:extLst>
          </p:cNvPr>
          <p:cNvSpPr txBox="1"/>
          <p:nvPr/>
        </p:nvSpPr>
        <p:spPr>
          <a:xfrm>
            <a:off x="3333773" y="1530351"/>
            <a:ext cx="5698460" cy="2940228"/>
          </a:xfrm>
          <a:prstGeom prst="rect">
            <a:avLst/>
          </a:prstGeom>
          <a:noFill/>
        </p:spPr>
        <p:txBody>
          <a:bodyPr wrap="square" rtlCol="0">
            <a:spAutoFit/>
          </a:bodyPr>
          <a:lstStyle/>
          <a:p>
            <a:pPr algn="ctr">
              <a:lnSpc>
                <a:spcPct val="150000"/>
              </a:lnSpc>
            </a:pPr>
            <a:r>
              <a:rPr lang="vi-VN" sz="6000" b="1" dirty="0">
                <a:solidFill>
                  <a:srgbClr val="FF0000"/>
                </a:solidFill>
                <a:latin typeface="+mj-lt"/>
                <a:ea typeface="hakuyocaoshu7000" panose="02000600000000000000" pitchFamily="2" charset="-128"/>
                <a:cs typeface="hakuyocaoshu7000" panose="02000600000000000000" pitchFamily="2" charset="-128"/>
              </a:rPr>
              <a:t>Trò chơi</a:t>
            </a:r>
          </a:p>
          <a:p>
            <a:pPr algn="ctr">
              <a:lnSpc>
                <a:spcPct val="150000"/>
              </a:lnSpc>
            </a:pPr>
            <a:r>
              <a:rPr lang="vi-VN" sz="7200" b="1" dirty="0">
                <a:solidFill>
                  <a:srgbClr val="FF0000"/>
                </a:solidFill>
                <a:latin typeface="+mj-lt"/>
                <a:ea typeface="hakuyocaoshu7000" panose="02000600000000000000" pitchFamily="2" charset="-128"/>
                <a:cs typeface="hakuyocaoshu7000" panose="02000600000000000000" pitchFamily="2" charset="-128"/>
              </a:rPr>
              <a:t>Ai nhanh hơn</a:t>
            </a:r>
          </a:p>
        </p:txBody>
      </p:sp>
    </p:spTree>
    <p:extLst>
      <p:ext uri="{BB962C8B-B14F-4D97-AF65-F5344CB8AC3E}">
        <p14:creationId xmlns:p14="http://schemas.microsoft.com/office/powerpoint/2010/main" val="167349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C685-3BD0-564D-BBE6-43580E92C94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7773F87C-A795-054F-AC62-D9C4F384AFD7}"/>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629A0D81-555D-DA4E-A4AF-31548FDEFE1B}"/>
              </a:ext>
            </a:extLst>
          </p:cNvPr>
          <p:cNvPicPr>
            <a:picLocks noChangeAspect="1"/>
          </p:cNvPicPr>
          <p:nvPr/>
        </p:nvPicPr>
        <p:blipFill>
          <a:blip r:embed="rId2"/>
          <a:stretch>
            <a:fillRect/>
          </a:stretch>
        </p:blipFill>
        <p:spPr>
          <a:xfrm>
            <a:off x="0" y="0"/>
            <a:ext cx="12280900" cy="6866229"/>
          </a:xfrm>
          <a:prstGeom prst="rect">
            <a:avLst/>
          </a:prstGeom>
        </p:spPr>
      </p:pic>
      <p:sp>
        <p:nvSpPr>
          <p:cNvPr id="8" name="TextBox 7">
            <a:extLst>
              <a:ext uri="{FF2B5EF4-FFF2-40B4-BE49-F238E27FC236}">
                <a16:creationId xmlns:a16="http://schemas.microsoft.com/office/drawing/2014/main" id="{70FB6D71-EC5E-C445-9C27-65E87338A7B0}"/>
              </a:ext>
            </a:extLst>
          </p:cNvPr>
          <p:cNvSpPr txBox="1"/>
          <p:nvPr/>
        </p:nvSpPr>
        <p:spPr>
          <a:xfrm>
            <a:off x="4703229" y="3467479"/>
            <a:ext cx="4351867" cy="461665"/>
          </a:xfrm>
          <a:prstGeom prst="rect">
            <a:avLst/>
          </a:prstGeom>
          <a:noFill/>
        </p:spPr>
        <p:txBody>
          <a:bodyPr wrap="square" rtlCol="0">
            <a:spAutoFit/>
          </a:bodyPr>
          <a:lstStyle/>
          <a:p>
            <a:pPr algn="just"/>
            <a:r>
              <a:rPr lang="vi-VN" sz="2400" b="1" dirty="0">
                <a:latin typeface="+mj-lt"/>
              </a:rPr>
              <a:t>B. Trạng ngữ và vị ngữ</a:t>
            </a:r>
          </a:p>
        </p:txBody>
      </p:sp>
      <p:sp>
        <p:nvSpPr>
          <p:cNvPr id="9" name="TextBox 8">
            <a:extLst>
              <a:ext uri="{FF2B5EF4-FFF2-40B4-BE49-F238E27FC236}">
                <a16:creationId xmlns:a16="http://schemas.microsoft.com/office/drawing/2014/main" id="{D3FDF9A0-F8C7-1F45-9E4D-AA27C9C73A89}"/>
              </a:ext>
            </a:extLst>
          </p:cNvPr>
          <p:cNvSpPr txBox="1"/>
          <p:nvPr/>
        </p:nvSpPr>
        <p:spPr>
          <a:xfrm>
            <a:off x="4703231" y="2763353"/>
            <a:ext cx="4351867" cy="461665"/>
          </a:xfrm>
          <a:prstGeom prst="rect">
            <a:avLst/>
          </a:prstGeom>
          <a:noFill/>
        </p:spPr>
        <p:txBody>
          <a:bodyPr wrap="square" rtlCol="0">
            <a:spAutoFit/>
          </a:bodyPr>
          <a:lstStyle/>
          <a:p>
            <a:pPr algn="just"/>
            <a:r>
              <a:rPr lang="vi-VN" sz="2400" b="1" dirty="0">
                <a:latin typeface="+mj-lt"/>
              </a:rPr>
              <a:t>A. Trạng ngữ và chủ ngữ</a:t>
            </a:r>
          </a:p>
        </p:txBody>
      </p:sp>
      <p:sp>
        <p:nvSpPr>
          <p:cNvPr id="10" name="TextBox 9">
            <a:extLst>
              <a:ext uri="{FF2B5EF4-FFF2-40B4-BE49-F238E27FC236}">
                <a16:creationId xmlns:a16="http://schemas.microsoft.com/office/drawing/2014/main" id="{B2E198E6-F329-9845-8F15-F5DD524D134C}"/>
              </a:ext>
            </a:extLst>
          </p:cNvPr>
          <p:cNvSpPr txBox="1"/>
          <p:nvPr/>
        </p:nvSpPr>
        <p:spPr>
          <a:xfrm>
            <a:off x="4703228" y="4171605"/>
            <a:ext cx="4351867" cy="461665"/>
          </a:xfrm>
          <a:prstGeom prst="rect">
            <a:avLst/>
          </a:prstGeom>
          <a:noFill/>
        </p:spPr>
        <p:txBody>
          <a:bodyPr wrap="square" rtlCol="0">
            <a:spAutoFit/>
          </a:bodyPr>
          <a:lstStyle/>
          <a:p>
            <a:pPr algn="just"/>
            <a:r>
              <a:rPr lang="vi-VN" sz="2400" b="1" dirty="0">
                <a:latin typeface="+mj-lt"/>
              </a:rPr>
              <a:t>C. Chủ ngữ và vị ngữ</a:t>
            </a:r>
          </a:p>
        </p:txBody>
      </p:sp>
      <p:sp>
        <p:nvSpPr>
          <p:cNvPr id="11" name="Oval 10">
            <a:extLst>
              <a:ext uri="{FF2B5EF4-FFF2-40B4-BE49-F238E27FC236}">
                <a16:creationId xmlns:a16="http://schemas.microsoft.com/office/drawing/2014/main" id="{653E2793-29AC-ED4B-B011-5714465AABB4}"/>
              </a:ext>
            </a:extLst>
          </p:cNvPr>
          <p:cNvSpPr/>
          <p:nvPr/>
        </p:nvSpPr>
        <p:spPr>
          <a:xfrm>
            <a:off x="4724897" y="4171605"/>
            <a:ext cx="414876" cy="473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 name="TextBox 13">
            <a:extLst>
              <a:ext uri="{FF2B5EF4-FFF2-40B4-BE49-F238E27FC236}">
                <a16:creationId xmlns:a16="http://schemas.microsoft.com/office/drawing/2014/main" id="{5F518692-73F9-6B47-9953-0F03D09FBFE5}"/>
              </a:ext>
            </a:extLst>
          </p:cNvPr>
          <p:cNvSpPr txBox="1"/>
          <p:nvPr/>
        </p:nvSpPr>
        <p:spPr>
          <a:xfrm>
            <a:off x="1257300" y="681037"/>
            <a:ext cx="8902700" cy="523220"/>
          </a:xfrm>
          <a:prstGeom prst="rect">
            <a:avLst/>
          </a:prstGeom>
          <a:noFill/>
        </p:spPr>
        <p:txBody>
          <a:bodyPr wrap="square" rtlCol="0">
            <a:spAutoFit/>
          </a:bodyPr>
          <a:lstStyle/>
          <a:p>
            <a:pPr algn="just"/>
            <a:r>
              <a:rPr lang="vi-VN" sz="2800" b="1" dirty="0">
                <a:latin typeface="+mj-lt"/>
              </a:rPr>
              <a:t>Chọn đáp án đúng:</a:t>
            </a:r>
          </a:p>
        </p:txBody>
      </p:sp>
      <p:sp>
        <p:nvSpPr>
          <p:cNvPr id="15" name="TextBox 14">
            <a:extLst>
              <a:ext uri="{FF2B5EF4-FFF2-40B4-BE49-F238E27FC236}">
                <a16:creationId xmlns:a16="http://schemas.microsoft.com/office/drawing/2014/main" id="{5C705391-64CD-EA42-934D-5F4D65D907AF}"/>
              </a:ext>
            </a:extLst>
          </p:cNvPr>
          <p:cNvSpPr txBox="1"/>
          <p:nvPr/>
        </p:nvSpPr>
        <p:spPr>
          <a:xfrm>
            <a:off x="4471988" y="1409929"/>
            <a:ext cx="5673724" cy="954107"/>
          </a:xfrm>
          <a:prstGeom prst="rect">
            <a:avLst/>
          </a:prstGeom>
          <a:noFill/>
        </p:spPr>
        <p:txBody>
          <a:bodyPr wrap="square" rtlCol="0">
            <a:spAutoFit/>
          </a:bodyPr>
          <a:lstStyle/>
          <a:p>
            <a:pPr algn="just"/>
            <a:r>
              <a:rPr lang="vi-VN" sz="2800" b="1" dirty="0">
                <a:latin typeface="+mj-lt"/>
              </a:rPr>
              <a:t>Các thành phần chính trong câu tiếng Việt gồm:</a:t>
            </a:r>
          </a:p>
        </p:txBody>
      </p:sp>
    </p:spTree>
    <p:extLst>
      <p:ext uri="{BB962C8B-B14F-4D97-AF65-F5344CB8AC3E}">
        <p14:creationId xmlns:p14="http://schemas.microsoft.com/office/powerpoint/2010/main" val="104677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C685-3BD0-564D-BBE6-43580E92C94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7773F87C-A795-054F-AC62-D9C4F384AFD7}"/>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629A0D81-555D-DA4E-A4AF-31548FDEFE1B}"/>
              </a:ext>
            </a:extLst>
          </p:cNvPr>
          <p:cNvPicPr>
            <a:picLocks noChangeAspect="1"/>
          </p:cNvPicPr>
          <p:nvPr/>
        </p:nvPicPr>
        <p:blipFill>
          <a:blip r:embed="rId2"/>
          <a:stretch>
            <a:fillRect/>
          </a:stretch>
        </p:blipFill>
        <p:spPr>
          <a:xfrm>
            <a:off x="0" y="0"/>
            <a:ext cx="12280900" cy="6866229"/>
          </a:xfrm>
          <a:prstGeom prst="rect">
            <a:avLst/>
          </a:prstGeom>
        </p:spPr>
      </p:pic>
      <p:sp>
        <p:nvSpPr>
          <p:cNvPr id="7" name="TextBox 6">
            <a:extLst>
              <a:ext uri="{FF2B5EF4-FFF2-40B4-BE49-F238E27FC236}">
                <a16:creationId xmlns:a16="http://schemas.microsoft.com/office/drawing/2014/main" id="{CA39CEE1-85AB-E946-A0E2-5436A19FE6DC}"/>
              </a:ext>
            </a:extLst>
          </p:cNvPr>
          <p:cNvSpPr txBox="1"/>
          <p:nvPr/>
        </p:nvSpPr>
        <p:spPr>
          <a:xfrm>
            <a:off x="4703228" y="4171605"/>
            <a:ext cx="4351867" cy="461665"/>
          </a:xfrm>
          <a:prstGeom prst="rect">
            <a:avLst/>
          </a:prstGeom>
          <a:noFill/>
        </p:spPr>
        <p:txBody>
          <a:bodyPr wrap="square" rtlCol="0">
            <a:spAutoFit/>
          </a:bodyPr>
          <a:lstStyle/>
          <a:p>
            <a:pPr algn="just"/>
            <a:r>
              <a:rPr lang="vi-VN" sz="2400" b="1" dirty="0">
                <a:latin typeface="+mj-lt"/>
              </a:rPr>
              <a:t>C. Chủ ngữ</a:t>
            </a:r>
          </a:p>
        </p:txBody>
      </p:sp>
      <p:sp>
        <p:nvSpPr>
          <p:cNvPr id="8" name="TextBox 7">
            <a:extLst>
              <a:ext uri="{FF2B5EF4-FFF2-40B4-BE49-F238E27FC236}">
                <a16:creationId xmlns:a16="http://schemas.microsoft.com/office/drawing/2014/main" id="{70FB6D71-EC5E-C445-9C27-65E87338A7B0}"/>
              </a:ext>
            </a:extLst>
          </p:cNvPr>
          <p:cNvSpPr txBox="1"/>
          <p:nvPr/>
        </p:nvSpPr>
        <p:spPr>
          <a:xfrm>
            <a:off x="4703229" y="3467479"/>
            <a:ext cx="4351867" cy="461665"/>
          </a:xfrm>
          <a:prstGeom prst="rect">
            <a:avLst/>
          </a:prstGeom>
          <a:noFill/>
        </p:spPr>
        <p:txBody>
          <a:bodyPr wrap="square" rtlCol="0">
            <a:spAutoFit/>
          </a:bodyPr>
          <a:lstStyle/>
          <a:p>
            <a:pPr algn="just"/>
            <a:r>
              <a:rPr lang="vi-VN" sz="2400" b="1" dirty="0">
                <a:latin typeface="+mj-lt"/>
              </a:rPr>
              <a:t>B. Trạng ngữ</a:t>
            </a:r>
          </a:p>
        </p:txBody>
      </p:sp>
      <p:sp>
        <p:nvSpPr>
          <p:cNvPr id="9" name="TextBox 8">
            <a:extLst>
              <a:ext uri="{FF2B5EF4-FFF2-40B4-BE49-F238E27FC236}">
                <a16:creationId xmlns:a16="http://schemas.microsoft.com/office/drawing/2014/main" id="{D3FDF9A0-F8C7-1F45-9E4D-AA27C9C73A89}"/>
              </a:ext>
            </a:extLst>
          </p:cNvPr>
          <p:cNvSpPr txBox="1"/>
          <p:nvPr/>
        </p:nvSpPr>
        <p:spPr>
          <a:xfrm>
            <a:off x="4703231" y="2763353"/>
            <a:ext cx="4351867" cy="461665"/>
          </a:xfrm>
          <a:prstGeom prst="rect">
            <a:avLst/>
          </a:prstGeom>
          <a:noFill/>
        </p:spPr>
        <p:txBody>
          <a:bodyPr wrap="square" rtlCol="0">
            <a:spAutoFit/>
          </a:bodyPr>
          <a:lstStyle/>
          <a:p>
            <a:pPr algn="just"/>
            <a:r>
              <a:rPr lang="vi-VN" sz="2400" b="1" dirty="0">
                <a:latin typeface="+mj-lt"/>
              </a:rPr>
              <a:t>A. Vị ngữ</a:t>
            </a:r>
          </a:p>
        </p:txBody>
      </p:sp>
      <p:sp>
        <p:nvSpPr>
          <p:cNvPr id="11" name="Oval 10">
            <a:extLst>
              <a:ext uri="{FF2B5EF4-FFF2-40B4-BE49-F238E27FC236}">
                <a16:creationId xmlns:a16="http://schemas.microsoft.com/office/drawing/2014/main" id="{653E2793-29AC-ED4B-B011-5714465AABB4}"/>
              </a:ext>
            </a:extLst>
          </p:cNvPr>
          <p:cNvSpPr/>
          <p:nvPr/>
        </p:nvSpPr>
        <p:spPr>
          <a:xfrm>
            <a:off x="4703228" y="3482339"/>
            <a:ext cx="414876" cy="473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5F518692-73F9-6B47-9953-0F03D09FBFE5}"/>
              </a:ext>
            </a:extLst>
          </p:cNvPr>
          <p:cNvSpPr txBox="1"/>
          <p:nvPr/>
        </p:nvSpPr>
        <p:spPr>
          <a:xfrm>
            <a:off x="1257300" y="681037"/>
            <a:ext cx="8902700" cy="523220"/>
          </a:xfrm>
          <a:prstGeom prst="rect">
            <a:avLst/>
          </a:prstGeom>
          <a:noFill/>
        </p:spPr>
        <p:txBody>
          <a:bodyPr wrap="square" rtlCol="0">
            <a:spAutoFit/>
          </a:bodyPr>
          <a:lstStyle/>
          <a:p>
            <a:pPr algn="just"/>
            <a:r>
              <a:rPr lang="vi-VN" sz="2800" b="1" dirty="0">
                <a:latin typeface="+mj-lt"/>
              </a:rPr>
              <a:t>Chọn đáp án đúng:</a:t>
            </a:r>
          </a:p>
        </p:txBody>
      </p:sp>
      <p:sp>
        <p:nvSpPr>
          <p:cNvPr id="15" name="TextBox 14">
            <a:extLst>
              <a:ext uri="{FF2B5EF4-FFF2-40B4-BE49-F238E27FC236}">
                <a16:creationId xmlns:a16="http://schemas.microsoft.com/office/drawing/2014/main" id="{5C705391-64CD-EA42-934D-5F4D65D907AF}"/>
              </a:ext>
            </a:extLst>
          </p:cNvPr>
          <p:cNvSpPr txBox="1"/>
          <p:nvPr/>
        </p:nvSpPr>
        <p:spPr>
          <a:xfrm>
            <a:off x="4471988" y="1409929"/>
            <a:ext cx="5673724" cy="954107"/>
          </a:xfrm>
          <a:prstGeom prst="rect">
            <a:avLst/>
          </a:prstGeom>
          <a:noFill/>
        </p:spPr>
        <p:txBody>
          <a:bodyPr wrap="square" rtlCol="0">
            <a:spAutoFit/>
          </a:bodyPr>
          <a:lstStyle/>
          <a:p>
            <a:pPr algn="just"/>
            <a:r>
              <a:rPr lang="vi-VN" sz="2800" b="1" dirty="0">
                <a:latin typeface="+mj-lt"/>
              </a:rPr>
              <a:t>Đâu là một trong các thành phần phụ của câu?</a:t>
            </a:r>
          </a:p>
        </p:txBody>
      </p:sp>
    </p:spTree>
    <p:extLst>
      <p:ext uri="{BB962C8B-B14F-4D97-AF65-F5344CB8AC3E}">
        <p14:creationId xmlns:p14="http://schemas.microsoft.com/office/powerpoint/2010/main" val="68371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C685-3BD0-564D-BBE6-43580E92C94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7773F87C-A795-054F-AC62-D9C4F384AFD7}"/>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629A0D81-555D-DA4E-A4AF-31548FDEFE1B}"/>
              </a:ext>
            </a:extLst>
          </p:cNvPr>
          <p:cNvPicPr>
            <a:picLocks noChangeAspect="1"/>
          </p:cNvPicPr>
          <p:nvPr/>
        </p:nvPicPr>
        <p:blipFill>
          <a:blip r:embed="rId2"/>
          <a:stretch>
            <a:fillRect/>
          </a:stretch>
        </p:blipFill>
        <p:spPr>
          <a:xfrm>
            <a:off x="-21771" y="0"/>
            <a:ext cx="12280900" cy="6866229"/>
          </a:xfrm>
          <a:prstGeom prst="rect">
            <a:avLst/>
          </a:prstGeom>
        </p:spPr>
      </p:pic>
      <p:sp>
        <p:nvSpPr>
          <p:cNvPr id="7" name="TextBox 6">
            <a:extLst>
              <a:ext uri="{FF2B5EF4-FFF2-40B4-BE49-F238E27FC236}">
                <a16:creationId xmlns:a16="http://schemas.microsoft.com/office/drawing/2014/main" id="{CA39CEE1-85AB-E946-A0E2-5436A19FE6DC}"/>
              </a:ext>
            </a:extLst>
          </p:cNvPr>
          <p:cNvSpPr txBox="1"/>
          <p:nvPr/>
        </p:nvSpPr>
        <p:spPr>
          <a:xfrm>
            <a:off x="4703228" y="5216637"/>
            <a:ext cx="5456772" cy="461665"/>
          </a:xfrm>
          <a:prstGeom prst="rect">
            <a:avLst/>
          </a:prstGeom>
          <a:noFill/>
        </p:spPr>
        <p:txBody>
          <a:bodyPr wrap="square" rtlCol="0">
            <a:spAutoFit/>
          </a:bodyPr>
          <a:lstStyle/>
          <a:p>
            <a:pPr algn="just"/>
            <a:r>
              <a:rPr lang="vi-VN" sz="2400" b="1" dirty="0">
                <a:latin typeface="+mj-lt"/>
              </a:rPr>
              <a:t>C. chủ ngữ và vị ngữ … trung tâm</a:t>
            </a:r>
          </a:p>
        </p:txBody>
      </p:sp>
      <p:sp>
        <p:nvSpPr>
          <p:cNvPr id="8" name="TextBox 7">
            <a:extLst>
              <a:ext uri="{FF2B5EF4-FFF2-40B4-BE49-F238E27FC236}">
                <a16:creationId xmlns:a16="http://schemas.microsoft.com/office/drawing/2014/main" id="{70FB6D71-EC5E-C445-9C27-65E87338A7B0}"/>
              </a:ext>
            </a:extLst>
          </p:cNvPr>
          <p:cNvSpPr txBox="1"/>
          <p:nvPr/>
        </p:nvSpPr>
        <p:spPr>
          <a:xfrm>
            <a:off x="4703229" y="4512511"/>
            <a:ext cx="4351867" cy="461665"/>
          </a:xfrm>
          <a:prstGeom prst="rect">
            <a:avLst/>
          </a:prstGeom>
          <a:noFill/>
        </p:spPr>
        <p:txBody>
          <a:bodyPr wrap="square" rtlCol="0">
            <a:spAutoFit/>
          </a:bodyPr>
          <a:lstStyle/>
          <a:p>
            <a:pPr algn="just"/>
            <a:r>
              <a:rPr lang="vi-VN" sz="2400" b="1" dirty="0">
                <a:latin typeface="+mj-lt"/>
              </a:rPr>
              <a:t>B. hai từ … chủ ngữ</a:t>
            </a:r>
          </a:p>
        </p:txBody>
      </p:sp>
      <p:sp>
        <p:nvSpPr>
          <p:cNvPr id="9" name="TextBox 8">
            <a:extLst>
              <a:ext uri="{FF2B5EF4-FFF2-40B4-BE49-F238E27FC236}">
                <a16:creationId xmlns:a16="http://schemas.microsoft.com/office/drawing/2014/main" id="{D3FDF9A0-F8C7-1F45-9E4D-AA27C9C73A89}"/>
              </a:ext>
            </a:extLst>
          </p:cNvPr>
          <p:cNvSpPr txBox="1"/>
          <p:nvPr/>
        </p:nvSpPr>
        <p:spPr>
          <a:xfrm>
            <a:off x="4703231" y="3808385"/>
            <a:ext cx="4351867" cy="461665"/>
          </a:xfrm>
          <a:prstGeom prst="rect">
            <a:avLst/>
          </a:prstGeom>
          <a:noFill/>
        </p:spPr>
        <p:txBody>
          <a:bodyPr wrap="square" rtlCol="0">
            <a:spAutoFit/>
          </a:bodyPr>
          <a:lstStyle/>
          <a:p>
            <a:pPr algn="just"/>
            <a:r>
              <a:rPr lang="vi-VN" sz="2400" b="1" dirty="0">
                <a:latin typeface="+mj-lt"/>
              </a:rPr>
              <a:t>A. hai từ trở lên … trung tâm </a:t>
            </a:r>
          </a:p>
        </p:txBody>
      </p:sp>
      <p:sp>
        <p:nvSpPr>
          <p:cNvPr id="11" name="Oval 10">
            <a:extLst>
              <a:ext uri="{FF2B5EF4-FFF2-40B4-BE49-F238E27FC236}">
                <a16:creationId xmlns:a16="http://schemas.microsoft.com/office/drawing/2014/main" id="{653E2793-29AC-ED4B-B011-5714465AABB4}"/>
              </a:ext>
            </a:extLst>
          </p:cNvPr>
          <p:cNvSpPr/>
          <p:nvPr/>
        </p:nvSpPr>
        <p:spPr>
          <a:xfrm>
            <a:off x="4703228" y="3823245"/>
            <a:ext cx="414876" cy="473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5F518692-73F9-6B47-9953-0F03D09FBFE5}"/>
              </a:ext>
            </a:extLst>
          </p:cNvPr>
          <p:cNvSpPr txBox="1"/>
          <p:nvPr/>
        </p:nvSpPr>
        <p:spPr>
          <a:xfrm>
            <a:off x="1257300" y="681037"/>
            <a:ext cx="8902700" cy="523220"/>
          </a:xfrm>
          <a:prstGeom prst="rect">
            <a:avLst/>
          </a:prstGeom>
          <a:noFill/>
        </p:spPr>
        <p:txBody>
          <a:bodyPr wrap="square" rtlCol="0">
            <a:spAutoFit/>
          </a:bodyPr>
          <a:lstStyle/>
          <a:p>
            <a:pPr algn="just"/>
            <a:r>
              <a:rPr lang="vi-VN" sz="2800" b="1" dirty="0">
                <a:latin typeface="+mj-lt"/>
              </a:rPr>
              <a:t>Chọn từ/cụm từ thích hợp điền vào chỗ trống:</a:t>
            </a:r>
          </a:p>
        </p:txBody>
      </p:sp>
      <p:sp>
        <p:nvSpPr>
          <p:cNvPr id="15" name="TextBox 14">
            <a:extLst>
              <a:ext uri="{FF2B5EF4-FFF2-40B4-BE49-F238E27FC236}">
                <a16:creationId xmlns:a16="http://schemas.microsoft.com/office/drawing/2014/main" id="{5C705391-64CD-EA42-934D-5F4D65D907AF}"/>
              </a:ext>
            </a:extLst>
          </p:cNvPr>
          <p:cNvSpPr txBox="1"/>
          <p:nvPr/>
        </p:nvSpPr>
        <p:spPr>
          <a:xfrm>
            <a:off x="3984170" y="1519263"/>
            <a:ext cx="7728859" cy="1815882"/>
          </a:xfrm>
          <a:prstGeom prst="rect">
            <a:avLst/>
          </a:prstGeom>
          <a:noFill/>
        </p:spPr>
        <p:txBody>
          <a:bodyPr wrap="square" rtlCol="0">
            <a:spAutoFit/>
          </a:bodyPr>
          <a:lstStyle/>
          <a:p>
            <a:pPr algn="just"/>
            <a:r>
              <a:rPr lang="vi-VN" sz="2800" b="1" dirty="0">
                <a:latin typeface="+mj-lt"/>
              </a:rPr>
              <a:t>Cụm từ có… kết hợp với nhau nhưng chưa tạo thành câu, trong đó có một từ (danh từ/ động từ/ tính từ) làm…, các từ còn lại bổ sung ý nghĩa cho thành phần trung tâm. </a:t>
            </a:r>
          </a:p>
        </p:txBody>
      </p:sp>
    </p:spTree>
    <p:extLst>
      <p:ext uri="{BB962C8B-B14F-4D97-AF65-F5344CB8AC3E}">
        <p14:creationId xmlns:p14="http://schemas.microsoft.com/office/powerpoint/2010/main" val="386975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C685-3BD0-564D-BBE6-43580E92C94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7773F87C-A795-054F-AC62-D9C4F384AFD7}"/>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629A0D81-555D-DA4E-A4AF-31548FDEFE1B}"/>
              </a:ext>
            </a:extLst>
          </p:cNvPr>
          <p:cNvPicPr>
            <a:picLocks noChangeAspect="1"/>
          </p:cNvPicPr>
          <p:nvPr/>
        </p:nvPicPr>
        <p:blipFill>
          <a:blip r:embed="rId2"/>
          <a:stretch>
            <a:fillRect/>
          </a:stretch>
        </p:blipFill>
        <p:spPr>
          <a:xfrm>
            <a:off x="0" y="0"/>
            <a:ext cx="12280900" cy="6866229"/>
          </a:xfrm>
          <a:prstGeom prst="rect">
            <a:avLst/>
          </a:prstGeom>
        </p:spPr>
      </p:pic>
      <p:sp>
        <p:nvSpPr>
          <p:cNvPr id="7" name="TextBox 6">
            <a:extLst>
              <a:ext uri="{FF2B5EF4-FFF2-40B4-BE49-F238E27FC236}">
                <a16:creationId xmlns:a16="http://schemas.microsoft.com/office/drawing/2014/main" id="{CA39CEE1-85AB-E946-A0E2-5436A19FE6DC}"/>
              </a:ext>
            </a:extLst>
          </p:cNvPr>
          <p:cNvSpPr txBox="1"/>
          <p:nvPr/>
        </p:nvSpPr>
        <p:spPr>
          <a:xfrm>
            <a:off x="4703228" y="4171605"/>
            <a:ext cx="4854429" cy="461665"/>
          </a:xfrm>
          <a:prstGeom prst="rect">
            <a:avLst/>
          </a:prstGeom>
          <a:noFill/>
        </p:spPr>
        <p:txBody>
          <a:bodyPr wrap="square" rtlCol="0">
            <a:spAutoFit/>
          </a:bodyPr>
          <a:lstStyle/>
          <a:p>
            <a:pPr algn="just"/>
            <a:r>
              <a:rPr lang="vi-VN" sz="2400" b="1" dirty="0">
                <a:latin typeface="+mj-lt"/>
              </a:rPr>
              <a:t>C. Danh từ, đại từ, tính từ, động từ</a:t>
            </a:r>
          </a:p>
        </p:txBody>
      </p:sp>
      <p:sp>
        <p:nvSpPr>
          <p:cNvPr id="8" name="TextBox 7">
            <a:extLst>
              <a:ext uri="{FF2B5EF4-FFF2-40B4-BE49-F238E27FC236}">
                <a16:creationId xmlns:a16="http://schemas.microsoft.com/office/drawing/2014/main" id="{70FB6D71-EC5E-C445-9C27-65E87338A7B0}"/>
              </a:ext>
            </a:extLst>
          </p:cNvPr>
          <p:cNvSpPr txBox="1"/>
          <p:nvPr/>
        </p:nvSpPr>
        <p:spPr>
          <a:xfrm>
            <a:off x="4703228" y="3467479"/>
            <a:ext cx="6073629" cy="461665"/>
          </a:xfrm>
          <a:prstGeom prst="rect">
            <a:avLst/>
          </a:prstGeom>
          <a:noFill/>
        </p:spPr>
        <p:txBody>
          <a:bodyPr wrap="square" rtlCol="0">
            <a:spAutoFit/>
          </a:bodyPr>
          <a:lstStyle/>
          <a:p>
            <a:pPr algn="just"/>
            <a:r>
              <a:rPr lang="vi-VN" sz="2400" b="1" dirty="0">
                <a:latin typeface="+mj-lt"/>
              </a:rPr>
              <a:t>B. Cụm danh từ, cụm tính từ, cụm động từ</a:t>
            </a:r>
          </a:p>
        </p:txBody>
      </p:sp>
      <p:sp>
        <p:nvSpPr>
          <p:cNvPr id="9" name="TextBox 8">
            <a:extLst>
              <a:ext uri="{FF2B5EF4-FFF2-40B4-BE49-F238E27FC236}">
                <a16:creationId xmlns:a16="http://schemas.microsoft.com/office/drawing/2014/main" id="{D3FDF9A0-F8C7-1F45-9E4D-AA27C9C73A89}"/>
              </a:ext>
            </a:extLst>
          </p:cNvPr>
          <p:cNvSpPr txBox="1"/>
          <p:nvPr/>
        </p:nvSpPr>
        <p:spPr>
          <a:xfrm>
            <a:off x="4703231" y="2763353"/>
            <a:ext cx="4351867" cy="461665"/>
          </a:xfrm>
          <a:prstGeom prst="rect">
            <a:avLst/>
          </a:prstGeom>
          <a:noFill/>
        </p:spPr>
        <p:txBody>
          <a:bodyPr wrap="square" rtlCol="0">
            <a:spAutoFit/>
          </a:bodyPr>
          <a:lstStyle/>
          <a:p>
            <a:pPr algn="just"/>
            <a:r>
              <a:rPr lang="vi-VN" sz="2400" b="1" dirty="0">
                <a:latin typeface="+mj-lt"/>
              </a:rPr>
              <a:t>A. Danh từ, tính từ, động từ </a:t>
            </a:r>
          </a:p>
        </p:txBody>
      </p:sp>
      <p:sp>
        <p:nvSpPr>
          <p:cNvPr id="11" name="Oval 10">
            <a:extLst>
              <a:ext uri="{FF2B5EF4-FFF2-40B4-BE49-F238E27FC236}">
                <a16:creationId xmlns:a16="http://schemas.microsoft.com/office/drawing/2014/main" id="{653E2793-29AC-ED4B-B011-5714465AABB4}"/>
              </a:ext>
            </a:extLst>
          </p:cNvPr>
          <p:cNvSpPr/>
          <p:nvPr/>
        </p:nvSpPr>
        <p:spPr>
          <a:xfrm>
            <a:off x="4703228" y="3482339"/>
            <a:ext cx="414876" cy="473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5F518692-73F9-6B47-9953-0F03D09FBFE5}"/>
              </a:ext>
            </a:extLst>
          </p:cNvPr>
          <p:cNvSpPr txBox="1"/>
          <p:nvPr/>
        </p:nvSpPr>
        <p:spPr>
          <a:xfrm>
            <a:off x="1257300" y="681037"/>
            <a:ext cx="8902700" cy="523220"/>
          </a:xfrm>
          <a:prstGeom prst="rect">
            <a:avLst/>
          </a:prstGeom>
          <a:noFill/>
        </p:spPr>
        <p:txBody>
          <a:bodyPr wrap="square" rtlCol="0">
            <a:spAutoFit/>
          </a:bodyPr>
          <a:lstStyle/>
          <a:p>
            <a:pPr algn="just"/>
            <a:r>
              <a:rPr lang="vi-VN" sz="2800" b="1" dirty="0">
                <a:latin typeface="+mj-lt"/>
              </a:rPr>
              <a:t>Chọn đáp án đúng:</a:t>
            </a:r>
          </a:p>
        </p:txBody>
      </p:sp>
      <p:sp>
        <p:nvSpPr>
          <p:cNvPr id="15" name="TextBox 14">
            <a:extLst>
              <a:ext uri="{FF2B5EF4-FFF2-40B4-BE49-F238E27FC236}">
                <a16:creationId xmlns:a16="http://schemas.microsoft.com/office/drawing/2014/main" id="{5C705391-64CD-EA42-934D-5F4D65D907AF}"/>
              </a:ext>
            </a:extLst>
          </p:cNvPr>
          <p:cNvSpPr txBox="1"/>
          <p:nvPr/>
        </p:nvSpPr>
        <p:spPr>
          <a:xfrm>
            <a:off x="4471988" y="1409929"/>
            <a:ext cx="5673724" cy="954107"/>
          </a:xfrm>
          <a:prstGeom prst="rect">
            <a:avLst/>
          </a:prstGeom>
          <a:noFill/>
        </p:spPr>
        <p:txBody>
          <a:bodyPr wrap="square" rtlCol="0">
            <a:spAutoFit/>
          </a:bodyPr>
          <a:lstStyle/>
          <a:p>
            <a:pPr algn="just"/>
            <a:r>
              <a:rPr lang="vi-VN" sz="2800" b="1" dirty="0">
                <a:latin typeface="+mj-lt"/>
              </a:rPr>
              <a:t>Đáp án nào sau đây chỉ chứa các cụm từ thường gặp.</a:t>
            </a:r>
          </a:p>
        </p:txBody>
      </p:sp>
    </p:spTree>
    <p:extLst>
      <p:ext uri="{BB962C8B-B14F-4D97-AF65-F5344CB8AC3E}">
        <p14:creationId xmlns:p14="http://schemas.microsoft.com/office/powerpoint/2010/main" val="39702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TotalTime>
  <Words>1162</Words>
  <Application>Microsoft Office PowerPoint</Application>
  <PresentationFormat>Widescreen</PresentationFormat>
  <Paragraphs>114</Paragraphs>
  <Slides>26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hakuyocaoshu7000</vt:lpstr>
      <vt:lpstr>Merriweather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Tri</dc:creator>
  <cp:lastModifiedBy>VAN</cp:lastModifiedBy>
  <cp:revision>7</cp:revision>
  <dcterms:created xsi:type="dcterms:W3CDTF">2022-06-16T19:40:41Z</dcterms:created>
  <dcterms:modified xsi:type="dcterms:W3CDTF">2023-03-17T02:49:32Z</dcterms:modified>
</cp:coreProperties>
</file>